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13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5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CC"/>
    <a:srgbClr val="0099FF"/>
    <a:srgbClr val="FFCC99"/>
    <a:srgbClr val="FFCC00"/>
    <a:srgbClr val="9999FF"/>
    <a:srgbClr val="00CCFF"/>
    <a:srgbClr val="66FFFF"/>
    <a:srgbClr val="00FFFF"/>
    <a:srgbClr val="0000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85" d="100"/>
          <a:sy n="85" d="100"/>
        </p:scale>
        <p:origin x="114" y="10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6" d="100"/>
          <a:sy n="86" d="100"/>
        </p:scale>
        <p:origin x="3786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B62D37-B7BF-47FB-9152-2A33CA4F7763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39BC9CA7-00A2-4846-B823-831091FB8C5C}">
      <dgm:prSet phldrT="[Text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cs-CZ" sz="1200" b="1" dirty="0" smtClean="0"/>
            <a:t>SEKTOR</a:t>
          </a:r>
        </a:p>
        <a:p>
          <a:r>
            <a:rPr lang="cs-CZ" sz="1200" b="1" dirty="0" smtClean="0"/>
            <a:t>DOPRAVY</a:t>
          </a:r>
        </a:p>
        <a:p>
          <a:r>
            <a:rPr lang="cs-CZ" sz="1200" b="1" dirty="0" smtClean="0"/>
            <a:t> A MOBILITY</a:t>
          </a:r>
          <a:endParaRPr lang="cs-CZ" sz="1200" b="1" dirty="0"/>
        </a:p>
      </dgm:t>
    </dgm:pt>
    <dgm:pt modelId="{0229ACC5-8A53-40F1-A47F-A44D832F940B}" type="parTrans" cxnId="{651C8A98-763A-4B74-86B7-87A18E336D70}">
      <dgm:prSet/>
      <dgm:spPr/>
      <dgm:t>
        <a:bodyPr/>
        <a:lstStyle/>
        <a:p>
          <a:endParaRPr lang="cs-CZ"/>
        </a:p>
      </dgm:t>
    </dgm:pt>
    <dgm:pt modelId="{127DA48D-991F-4C69-AE44-B769166962DC}" type="sibTrans" cxnId="{651C8A98-763A-4B74-86B7-87A18E336D70}">
      <dgm:prSet/>
      <dgm:spPr/>
      <dgm:t>
        <a:bodyPr/>
        <a:lstStyle/>
        <a:p>
          <a:endParaRPr lang="cs-CZ"/>
        </a:p>
      </dgm:t>
    </dgm:pt>
    <dgm:pt modelId="{E64143B9-F572-4628-899F-07C61BD0461D}">
      <dgm:prSet phldrT="[Text]" custT="1"/>
      <dgm:spPr>
        <a:solidFill>
          <a:schemeClr val="accent2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pPr>
            <a:lnSpc>
              <a:spcPct val="100000"/>
            </a:lnSpc>
          </a:pPr>
          <a:r>
            <a:rPr lang="cs-CZ" sz="2400" b="1" spc="15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2.</a:t>
          </a:r>
          <a:endParaRPr lang="cs-CZ" sz="1400" b="1" dirty="0" smtClean="0">
            <a:solidFill>
              <a:srgbClr val="FF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>
            <a:lnSpc>
              <a:spcPct val="100000"/>
            </a:lnSpc>
          </a:pPr>
          <a:r>
            <a:rPr lang="cs-CZ" sz="1100" b="1" spc="-35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největší oblast výdajů evropských domácností</a:t>
          </a:r>
          <a:endParaRPr lang="cs-CZ" sz="11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37FBACC-758F-442D-84A8-C31902B340E5}" type="parTrans" cxnId="{DAD0042A-2AB1-446A-8C16-CCA55E267C91}">
      <dgm:prSet/>
      <dgm:spPr/>
      <dgm:t>
        <a:bodyPr/>
        <a:lstStyle/>
        <a:p>
          <a:endParaRPr lang="cs-CZ"/>
        </a:p>
      </dgm:t>
    </dgm:pt>
    <dgm:pt modelId="{3867821C-73C4-480F-9C9D-9A9046A03F07}" type="sibTrans" cxnId="{DAD0042A-2AB1-446A-8C16-CCA55E267C91}">
      <dgm:prSet/>
      <dgm:spPr/>
      <dgm:t>
        <a:bodyPr/>
        <a:lstStyle/>
        <a:p>
          <a:endParaRPr lang="cs-CZ"/>
        </a:p>
      </dgm:t>
    </dgm:pt>
    <dgm:pt modelId="{4E459D11-A1D7-491C-B773-7BA9765DCFD1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cs-CZ" sz="2000" b="1" spc="15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 5%</a:t>
          </a:r>
        </a:p>
        <a:p>
          <a:r>
            <a:rPr lang="cs-CZ" sz="1100" b="1" spc="-55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příspěvku do evropského HDP</a:t>
          </a:r>
          <a:endParaRPr lang="cs-CZ" sz="11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88A0D21-7462-4B57-A23A-5DBBA9BCB1B4}" type="parTrans" cxnId="{65280709-457F-4537-991D-7B3CCE59A1E5}">
      <dgm:prSet/>
      <dgm:spPr/>
      <dgm:t>
        <a:bodyPr/>
        <a:lstStyle/>
        <a:p>
          <a:endParaRPr lang="cs-CZ"/>
        </a:p>
      </dgm:t>
    </dgm:pt>
    <dgm:pt modelId="{94A6A201-9C08-4B60-BDD8-B46C99DA8C43}" type="sibTrans" cxnId="{65280709-457F-4537-991D-7B3CCE59A1E5}">
      <dgm:prSet/>
      <dgm:spPr/>
      <dgm:t>
        <a:bodyPr/>
        <a:lstStyle/>
        <a:p>
          <a:endParaRPr lang="cs-CZ"/>
        </a:p>
      </dgm:t>
    </dgm:pt>
    <dgm:pt modelId="{4A776398-49EF-40BF-AC92-769A4730A98F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2000" b="1" spc="55" dirty="0" smtClean="0">
              <a:solidFill>
                <a:srgbClr val="FF0000"/>
              </a:solidFill>
              <a:latin typeface="Arial"/>
              <a:cs typeface="Arial"/>
            </a:rPr>
            <a:t>10</a:t>
          </a:r>
          <a:endParaRPr lang="cs-CZ" sz="2000" b="1" spc="55" dirty="0" smtClean="0">
            <a:solidFill>
              <a:srgbClr val="FF0000"/>
            </a:solidFill>
            <a:latin typeface="Arial"/>
            <a:cs typeface="Arial"/>
          </a:endParaRPr>
        </a:p>
        <a:p>
          <a:r>
            <a:rPr lang="en-US" sz="1300" b="1" spc="25" dirty="0" smtClean="0">
              <a:solidFill>
                <a:srgbClr val="104E9D"/>
              </a:solidFill>
              <a:latin typeface="Arial"/>
              <a:cs typeface="Arial"/>
            </a:rPr>
            <a:t> </a:t>
          </a:r>
          <a:r>
            <a:rPr lang="cs-CZ" sz="1100" b="1" spc="-25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milionů lidí přímo zaměstnaných obyvatel</a:t>
          </a:r>
          <a:r>
            <a:rPr lang="en-US" sz="1100" b="1" spc="-25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cs-CZ" sz="1300" dirty="0"/>
        </a:p>
      </dgm:t>
    </dgm:pt>
    <dgm:pt modelId="{2DB4F4BD-92D2-4374-BA60-685663631DFB}" type="parTrans" cxnId="{AE49E2C1-1D19-41D1-AA2D-5AF3FF118CD9}">
      <dgm:prSet/>
      <dgm:spPr/>
      <dgm:t>
        <a:bodyPr/>
        <a:lstStyle/>
        <a:p>
          <a:endParaRPr lang="cs-CZ"/>
        </a:p>
      </dgm:t>
    </dgm:pt>
    <dgm:pt modelId="{551BEAA1-310D-401F-BC8D-1F1905A57363}" type="sibTrans" cxnId="{AE49E2C1-1D19-41D1-AA2D-5AF3FF118CD9}">
      <dgm:prSet/>
      <dgm:spPr/>
      <dgm:t>
        <a:bodyPr/>
        <a:lstStyle/>
        <a:p>
          <a:endParaRPr lang="cs-CZ"/>
        </a:p>
      </dgm:t>
    </dgm:pt>
    <dgm:pt modelId="{43FD20D8-376F-4233-A217-C7483933DA50}" type="pres">
      <dgm:prSet presAssocID="{7DB62D37-B7BF-47FB-9152-2A33CA4F776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F3B28A91-3967-476D-84A6-58817E3DE523}" type="pres">
      <dgm:prSet presAssocID="{39BC9CA7-00A2-4846-B823-831091FB8C5C}" presName="centerShape" presStyleLbl="node0" presStyleIdx="0" presStyleCnt="1" custScaleX="144595" custLinFactNeighborX="468"/>
      <dgm:spPr/>
      <dgm:t>
        <a:bodyPr/>
        <a:lstStyle/>
        <a:p>
          <a:endParaRPr lang="cs-CZ"/>
        </a:p>
      </dgm:t>
    </dgm:pt>
    <dgm:pt modelId="{35B4E064-0470-4E77-A0AF-6F4F5DCBBD66}" type="pres">
      <dgm:prSet presAssocID="{E64143B9-F572-4628-899F-07C61BD0461D}" presName="node" presStyleLbl="node1" presStyleIdx="0" presStyleCnt="3" custScaleX="100802" custScaleY="94305" custRadScaleRad="97902" custRadScaleInc="512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77152A83-90AA-4A65-809F-7BF68EC494BF}" type="pres">
      <dgm:prSet presAssocID="{E64143B9-F572-4628-899F-07C61BD0461D}" presName="dummy" presStyleCnt="0"/>
      <dgm:spPr/>
    </dgm:pt>
    <dgm:pt modelId="{062B5FE9-FDD5-4490-B787-BC7A5B8294DC}" type="pres">
      <dgm:prSet presAssocID="{3867821C-73C4-480F-9C9D-9A9046A03F07}" presName="sibTrans" presStyleLbl="sibTrans2D1" presStyleIdx="0" presStyleCnt="3"/>
      <dgm:spPr/>
      <dgm:t>
        <a:bodyPr/>
        <a:lstStyle/>
        <a:p>
          <a:endParaRPr lang="cs-CZ"/>
        </a:p>
      </dgm:t>
    </dgm:pt>
    <dgm:pt modelId="{62C7C773-0B59-49CA-AE72-0E94ECF276F8}" type="pres">
      <dgm:prSet presAssocID="{4E459D11-A1D7-491C-B773-7BA9765DCFD1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2E7A7CDB-E0A3-4550-91D8-9DBDABC186E9}" type="pres">
      <dgm:prSet presAssocID="{4E459D11-A1D7-491C-B773-7BA9765DCFD1}" presName="dummy" presStyleCnt="0"/>
      <dgm:spPr/>
    </dgm:pt>
    <dgm:pt modelId="{40A4F030-0120-4BFD-B962-CC71CFC55DDD}" type="pres">
      <dgm:prSet presAssocID="{94A6A201-9C08-4B60-BDD8-B46C99DA8C43}" presName="sibTrans" presStyleLbl="sibTrans2D1" presStyleIdx="1" presStyleCnt="3"/>
      <dgm:spPr/>
      <dgm:t>
        <a:bodyPr/>
        <a:lstStyle/>
        <a:p>
          <a:endParaRPr lang="cs-CZ"/>
        </a:p>
      </dgm:t>
    </dgm:pt>
    <dgm:pt modelId="{AA153253-3B52-4E0B-AF10-21F8559B1375}" type="pres">
      <dgm:prSet presAssocID="{4A776398-49EF-40BF-AC92-769A4730A98F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8D54B179-476F-4B50-ADF2-CED9FFFE2CED}" type="pres">
      <dgm:prSet presAssocID="{4A776398-49EF-40BF-AC92-769A4730A98F}" presName="dummy" presStyleCnt="0"/>
      <dgm:spPr/>
    </dgm:pt>
    <dgm:pt modelId="{B2EF03BD-DEB5-4806-BD46-DEB767801BD0}" type="pres">
      <dgm:prSet presAssocID="{551BEAA1-310D-401F-BC8D-1F1905A57363}" presName="sibTrans" presStyleLbl="sibTrans2D1" presStyleIdx="2" presStyleCnt="3"/>
      <dgm:spPr/>
      <dgm:t>
        <a:bodyPr/>
        <a:lstStyle/>
        <a:p>
          <a:endParaRPr lang="cs-CZ"/>
        </a:p>
      </dgm:t>
    </dgm:pt>
  </dgm:ptLst>
  <dgm:cxnLst>
    <dgm:cxn modelId="{CF111C3D-0233-43AA-8301-31EE06B19E1E}" type="presOf" srcId="{E64143B9-F572-4628-899F-07C61BD0461D}" destId="{35B4E064-0470-4E77-A0AF-6F4F5DCBBD66}" srcOrd="0" destOrd="0" presId="urn:microsoft.com/office/officeart/2005/8/layout/radial6"/>
    <dgm:cxn modelId="{AE49E2C1-1D19-41D1-AA2D-5AF3FF118CD9}" srcId="{39BC9CA7-00A2-4846-B823-831091FB8C5C}" destId="{4A776398-49EF-40BF-AC92-769A4730A98F}" srcOrd="2" destOrd="0" parTransId="{2DB4F4BD-92D2-4374-BA60-685663631DFB}" sibTransId="{551BEAA1-310D-401F-BC8D-1F1905A57363}"/>
    <dgm:cxn modelId="{2F50F028-E443-4608-8814-45BC6DE2EEFB}" type="presOf" srcId="{94A6A201-9C08-4B60-BDD8-B46C99DA8C43}" destId="{40A4F030-0120-4BFD-B962-CC71CFC55DDD}" srcOrd="0" destOrd="0" presId="urn:microsoft.com/office/officeart/2005/8/layout/radial6"/>
    <dgm:cxn modelId="{EA38BFF7-BDC9-4C47-ACF6-C2302D78764C}" type="presOf" srcId="{4A776398-49EF-40BF-AC92-769A4730A98F}" destId="{AA153253-3B52-4E0B-AF10-21F8559B1375}" srcOrd="0" destOrd="0" presId="urn:microsoft.com/office/officeart/2005/8/layout/radial6"/>
    <dgm:cxn modelId="{DAD0042A-2AB1-446A-8C16-CCA55E267C91}" srcId="{39BC9CA7-00A2-4846-B823-831091FB8C5C}" destId="{E64143B9-F572-4628-899F-07C61BD0461D}" srcOrd="0" destOrd="0" parTransId="{B37FBACC-758F-442D-84A8-C31902B340E5}" sibTransId="{3867821C-73C4-480F-9C9D-9A9046A03F07}"/>
    <dgm:cxn modelId="{65586DBE-853A-4B0C-8E8B-36A8075A3D76}" type="presOf" srcId="{39BC9CA7-00A2-4846-B823-831091FB8C5C}" destId="{F3B28A91-3967-476D-84A6-58817E3DE523}" srcOrd="0" destOrd="0" presId="urn:microsoft.com/office/officeart/2005/8/layout/radial6"/>
    <dgm:cxn modelId="{E25699D3-77ED-447E-BCA5-68A43C9ACC5E}" type="presOf" srcId="{7DB62D37-B7BF-47FB-9152-2A33CA4F7763}" destId="{43FD20D8-376F-4233-A217-C7483933DA50}" srcOrd="0" destOrd="0" presId="urn:microsoft.com/office/officeart/2005/8/layout/radial6"/>
    <dgm:cxn modelId="{A0958652-75E6-4A74-8599-A9D05C2DEE37}" type="presOf" srcId="{4E459D11-A1D7-491C-B773-7BA9765DCFD1}" destId="{62C7C773-0B59-49CA-AE72-0E94ECF276F8}" srcOrd="0" destOrd="0" presId="urn:microsoft.com/office/officeart/2005/8/layout/radial6"/>
    <dgm:cxn modelId="{65280709-457F-4537-991D-7B3CCE59A1E5}" srcId="{39BC9CA7-00A2-4846-B823-831091FB8C5C}" destId="{4E459D11-A1D7-491C-B773-7BA9765DCFD1}" srcOrd="1" destOrd="0" parTransId="{888A0D21-7462-4B57-A23A-5DBBA9BCB1B4}" sibTransId="{94A6A201-9C08-4B60-BDD8-B46C99DA8C43}"/>
    <dgm:cxn modelId="{A1D40F22-9D88-4FE8-9525-5C7FB5328C9A}" type="presOf" srcId="{551BEAA1-310D-401F-BC8D-1F1905A57363}" destId="{B2EF03BD-DEB5-4806-BD46-DEB767801BD0}" srcOrd="0" destOrd="0" presId="urn:microsoft.com/office/officeart/2005/8/layout/radial6"/>
    <dgm:cxn modelId="{651C8A98-763A-4B74-86B7-87A18E336D70}" srcId="{7DB62D37-B7BF-47FB-9152-2A33CA4F7763}" destId="{39BC9CA7-00A2-4846-B823-831091FB8C5C}" srcOrd="0" destOrd="0" parTransId="{0229ACC5-8A53-40F1-A47F-A44D832F940B}" sibTransId="{127DA48D-991F-4C69-AE44-B769166962DC}"/>
    <dgm:cxn modelId="{8BB6D39F-C206-4A75-91D3-3C2BCB61D2C3}" type="presOf" srcId="{3867821C-73C4-480F-9C9D-9A9046A03F07}" destId="{062B5FE9-FDD5-4490-B787-BC7A5B8294DC}" srcOrd="0" destOrd="0" presId="urn:microsoft.com/office/officeart/2005/8/layout/radial6"/>
    <dgm:cxn modelId="{AEBEEC72-F313-47E9-8509-D32C49855F74}" type="presParOf" srcId="{43FD20D8-376F-4233-A217-C7483933DA50}" destId="{F3B28A91-3967-476D-84A6-58817E3DE523}" srcOrd="0" destOrd="0" presId="urn:microsoft.com/office/officeart/2005/8/layout/radial6"/>
    <dgm:cxn modelId="{D143EAB6-B39E-4BDB-8F30-E0820235D27C}" type="presParOf" srcId="{43FD20D8-376F-4233-A217-C7483933DA50}" destId="{35B4E064-0470-4E77-A0AF-6F4F5DCBBD66}" srcOrd="1" destOrd="0" presId="urn:microsoft.com/office/officeart/2005/8/layout/radial6"/>
    <dgm:cxn modelId="{F4426250-22D4-45BB-8ABD-9B080DD45C4C}" type="presParOf" srcId="{43FD20D8-376F-4233-A217-C7483933DA50}" destId="{77152A83-90AA-4A65-809F-7BF68EC494BF}" srcOrd="2" destOrd="0" presId="urn:microsoft.com/office/officeart/2005/8/layout/radial6"/>
    <dgm:cxn modelId="{D85C24C5-348E-4FD4-9B74-DCDFD76F5B13}" type="presParOf" srcId="{43FD20D8-376F-4233-A217-C7483933DA50}" destId="{062B5FE9-FDD5-4490-B787-BC7A5B8294DC}" srcOrd="3" destOrd="0" presId="urn:microsoft.com/office/officeart/2005/8/layout/radial6"/>
    <dgm:cxn modelId="{5A9CA9D1-0CCA-4E39-8A10-14E376F32E34}" type="presParOf" srcId="{43FD20D8-376F-4233-A217-C7483933DA50}" destId="{62C7C773-0B59-49CA-AE72-0E94ECF276F8}" srcOrd="4" destOrd="0" presId="urn:microsoft.com/office/officeart/2005/8/layout/radial6"/>
    <dgm:cxn modelId="{25BCF217-D112-49A0-BFB5-4BD3D28F115E}" type="presParOf" srcId="{43FD20D8-376F-4233-A217-C7483933DA50}" destId="{2E7A7CDB-E0A3-4550-91D8-9DBDABC186E9}" srcOrd="5" destOrd="0" presId="urn:microsoft.com/office/officeart/2005/8/layout/radial6"/>
    <dgm:cxn modelId="{27DBEBE2-3D0D-4205-B19D-1AD63E6C071A}" type="presParOf" srcId="{43FD20D8-376F-4233-A217-C7483933DA50}" destId="{40A4F030-0120-4BFD-B962-CC71CFC55DDD}" srcOrd="6" destOrd="0" presId="urn:microsoft.com/office/officeart/2005/8/layout/radial6"/>
    <dgm:cxn modelId="{EBAEE56C-3B16-4904-AFC5-827F553252EE}" type="presParOf" srcId="{43FD20D8-376F-4233-A217-C7483933DA50}" destId="{AA153253-3B52-4E0B-AF10-21F8559B1375}" srcOrd="7" destOrd="0" presId="urn:microsoft.com/office/officeart/2005/8/layout/radial6"/>
    <dgm:cxn modelId="{9267D9D1-8D13-4BBC-96E0-2FD7A0AD3ACD}" type="presParOf" srcId="{43FD20D8-376F-4233-A217-C7483933DA50}" destId="{8D54B179-476F-4B50-ADF2-CED9FFFE2CED}" srcOrd="8" destOrd="0" presId="urn:microsoft.com/office/officeart/2005/8/layout/radial6"/>
    <dgm:cxn modelId="{E75DD293-5C2E-46CB-9E12-0FAEB8FEF58D}" type="presParOf" srcId="{43FD20D8-376F-4233-A217-C7483933DA50}" destId="{B2EF03BD-DEB5-4806-BD46-DEB767801BD0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DB62D37-B7BF-47FB-9152-2A33CA4F7763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39BC9CA7-00A2-4846-B823-831091FB8C5C}">
      <dgm:prSet phldrT="[Text]" custT="1"/>
      <dgm:spPr>
        <a:blipFill dpi="0" rotWithShape="0">
          <a:blip xmlns:r="http://schemas.openxmlformats.org/officeDocument/2006/relationships" r:embed="rId1"/>
          <a:srcRect/>
          <a:stretch>
            <a:fillRect/>
          </a:stretch>
        </a:blipFill>
        <a:ln>
          <a:solidFill>
            <a:schemeClr val="tx1"/>
          </a:solidFill>
        </a:ln>
      </dgm:spPr>
      <dgm:t>
        <a:bodyPr/>
        <a:lstStyle/>
        <a:p>
          <a:r>
            <a:rPr lang="cs-CZ" sz="1400" b="1" dirty="0" smtClean="0">
              <a:solidFill>
                <a:schemeClr val="tx1"/>
              </a:solidFill>
              <a:effectLst>
                <a:glow rad="50800">
                  <a:schemeClr val="bg1"/>
                </a:glow>
              </a:effectLst>
            </a:rPr>
            <a:t>SEKTOR</a:t>
          </a:r>
        </a:p>
        <a:p>
          <a:r>
            <a:rPr lang="cs-CZ" sz="1400" b="1" dirty="0" smtClean="0">
              <a:solidFill>
                <a:schemeClr val="tx1"/>
              </a:solidFill>
              <a:effectLst>
                <a:glow rad="50800">
                  <a:schemeClr val="bg1"/>
                </a:glow>
              </a:effectLst>
            </a:rPr>
            <a:t>DOPRAVY</a:t>
          </a:r>
        </a:p>
        <a:p>
          <a:r>
            <a:rPr lang="cs-CZ" sz="1400" b="1" dirty="0" smtClean="0">
              <a:solidFill>
                <a:schemeClr val="tx1"/>
              </a:solidFill>
              <a:effectLst>
                <a:glow rad="50800">
                  <a:schemeClr val="bg1"/>
                </a:glow>
              </a:effectLst>
            </a:rPr>
            <a:t> A MOBILITY</a:t>
          </a:r>
          <a:endParaRPr lang="cs-CZ" sz="1400" b="1" dirty="0">
            <a:solidFill>
              <a:schemeClr val="tx1"/>
            </a:solidFill>
            <a:effectLst>
              <a:glow rad="50800">
                <a:schemeClr val="bg1"/>
              </a:glow>
            </a:effectLst>
          </a:endParaRPr>
        </a:p>
      </dgm:t>
    </dgm:pt>
    <dgm:pt modelId="{0229ACC5-8A53-40F1-A47F-A44D832F940B}" type="parTrans" cxnId="{651C8A98-763A-4B74-86B7-87A18E336D70}">
      <dgm:prSet/>
      <dgm:spPr/>
      <dgm:t>
        <a:bodyPr/>
        <a:lstStyle/>
        <a:p>
          <a:endParaRPr lang="cs-CZ"/>
        </a:p>
      </dgm:t>
    </dgm:pt>
    <dgm:pt modelId="{127DA48D-991F-4C69-AE44-B769166962DC}" type="sibTrans" cxnId="{651C8A98-763A-4B74-86B7-87A18E336D70}">
      <dgm:prSet/>
      <dgm:spPr/>
      <dgm:t>
        <a:bodyPr/>
        <a:lstStyle/>
        <a:p>
          <a:endParaRPr lang="cs-CZ"/>
        </a:p>
      </dgm:t>
    </dgm:pt>
    <dgm:pt modelId="{E64143B9-F572-4628-899F-07C61BD0461D}">
      <dgm:prSet phldrT="[Text]" custT="1"/>
      <dgm:spPr>
        <a:solidFill>
          <a:schemeClr val="accent2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pPr>
            <a:lnSpc>
              <a:spcPct val="100000"/>
            </a:lnSpc>
          </a:pPr>
          <a:r>
            <a:rPr lang="cs-CZ" sz="2400" b="1" spc="15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10%</a:t>
          </a:r>
          <a:endParaRPr lang="cs-CZ" sz="1400" b="1" dirty="0" smtClean="0">
            <a:solidFill>
              <a:srgbClr val="FF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>
            <a:lnSpc>
              <a:spcPct val="100000"/>
            </a:lnSpc>
          </a:pPr>
          <a:r>
            <a:rPr lang="cs-CZ" sz="1100" b="1" spc="-35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výdajů českých domácností</a:t>
          </a:r>
          <a:endParaRPr lang="cs-CZ" sz="11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37FBACC-758F-442D-84A8-C31902B340E5}" type="parTrans" cxnId="{DAD0042A-2AB1-446A-8C16-CCA55E267C91}">
      <dgm:prSet/>
      <dgm:spPr/>
      <dgm:t>
        <a:bodyPr/>
        <a:lstStyle/>
        <a:p>
          <a:endParaRPr lang="cs-CZ"/>
        </a:p>
      </dgm:t>
    </dgm:pt>
    <dgm:pt modelId="{3867821C-73C4-480F-9C9D-9A9046A03F07}" type="sibTrans" cxnId="{DAD0042A-2AB1-446A-8C16-CCA55E267C91}">
      <dgm:prSet/>
      <dgm:spPr/>
      <dgm:t>
        <a:bodyPr/>
        <a:lstStyle/>
        <a:p>
          <a:endParaRPr lang="cs-CZ"/>
        </a:p>
      </dgm:t>
    </dgm:pt>
    <dgm:pt modelId="{4E459D11-A1D7-491C-B773-7BA9765DCFD1}">
      <dgm:prSet phldrT="[Text]" custT="1"/>
      <dgm:spPr>
        <a:solidFill>
          <a:schemeClr val="accent2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cs-CZ" sz="2000" b="1" spc="15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 10,5%</a:t>
          </a:r>
        </a:p>
        <a:p>
          <a:r>
            <a:rPr lang="cs-CZ" sz="1100" b="1" spc="-55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příspěvku na národním HDP</a:t>
          </a:r>
          <a:endParaRPr lang="cs-CZ" sz="11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88A0D21-7462-4B57-A23A-5DBBA9BCB1B4}" type="parTrans" cxnId="{65280709-457F-4537-991D-7B3CCE59A1E5}">
      <dgm:prSet/>
      <dgm:spPr/>
      <dgm:t>
        <a:bodyPr/>
        <a:lstStyle/>
        <a:p>
          <a:endParaRPr lang="cs-CZ"/>
        </a:p>
      </dgm:t>
    </dgm:pt>
    <dgm:pt modelId="{94A6A201-9C08-4B60-BDD8-B46C99DA8C43}" type="sibTrans" cxnId="{65280709-457F-4537-991D-7B3CCE59A1E5}">
      <dgm:prSet/>
      <dgm:spPr/>
      <dgm:t>
        <a:bodyPr/>
        <a:lstStyle/>
        <a:p>
          <a:endParaRPr lang="cs-CZ"/>
        </a:p>
      </dgm:t>
    </dgm:pt>
    <dgm:pt modelId="{4A776398-49EF-40BF-AC92-769A4730A98F}">
      <dgm:prSet phldrT="[Text]" custT="1"/>
      <dgm:spPr>
        <a:solidFill>
          <a:schemeClr val="accent2"/>
        </a:solidFill>
        <a:ln>
          <a:solidFill>
            <a:schemeClr val="tx1"/>
          </a:solidFill>
        </a:ln>
      </dgm:spPr>
      <dgm:t>
        <a:bodyPr/>
        <a:lstStyle/>
        <a:p>
          <a:r>
            <a:rPr lang="cs-CZ" sz="2000" b="1" spc="55" dirty="0" smtClean="0">
              <a:solidFill>
                <a:srgbClr val="FF0000"/>
              </a:solidFill>
              <a:latin typeface="Arial"/>
              <a:cs typeface="Arial"/>
            </a:rPr>
            <a:t>0,25</a:t>
          </a:r>
        </a:p>
        <a:p>
          <a:r>
            <a:rPr lang="en-US" sz="1300" b="1" spc="25" dirty="0" smtClean="0">
              <a:solidFill>
                <a:srgbClr val="104E9D"/>
              </a:solidFill>
              <a:latin typeface="Arial"/>
              <a:cs typeface="Arial"/>
            </a:rPr>
            <a:t> </a:t>
          </a:r>
          <a:r>
            <a:rPr lang="cs-CZ" sz="1100" b="1" spc="-25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milionů přímo zaměstnaných obyvatel</a:t>
          </a:r>
          <a:r>
            <a:rPr lang="en-US" sz="1100" b="1" spc="-25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cs-CZ" sz="1300" dirty="0"/>
        </a:p>
      </dgm:t>
    </dgm:pt>
    <dgm:pt modelId="{2DB4F4BD-92D2-4374-BA60-685663631DFB}" type="parTrans" cxnId="{AE49E2C1-1D19-41D1-AA2D-5AF3FF118CD9}">
      <dgm:prSet/>
      <dgm:spPr/>
      <dgm:t>
        <a:bodyPr/>
        <a:lstStyle/>
        <a:p>
          <a:endParaRPr lang="cs-CZ"/>
        </a:p>
      </dgm:t>
    </dgm:pt>
    <dgm:pt modelId="{551BEAA1-310D-401F-BC8D-1F1905A57363}" type="sibTrans" cxnId="{AE49E2C1-1D19-41D1-AA2D-5AF3FF118CD9}">
      <dgm:prSet/>
      <dgm:spPr/>
      <dgm:t>
        <a:bodyPr/>
        <a:lstStyle/>
        <a:p>
          <a:endParaRPr lang="cs-CZ"/>
        </a:p>
      </dgm:t>
    </dgm:pt>
    <dgm:pt modelId="{43FD20D8-376F-4233-A217-C7483933DA50}" type="pres">
      <dgm:prSet presAssocID="{7DB62D37-B7BF-47FB-9152-2A33CA4F776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F3B28A91-3967-476D-84A6-58817E3DE523}" type="pres">
      <dgm:prSet presAssocID="{39BC9CA7-00A2-4846-B823-831091FB8C5C}" presName="centerShape" presStyleLbl="node0" presStyleIdx="0" presStyleCnt="1" custScaleX="91599" custScaleY="89960" custLinFactNeighborX="293" custLinFactNeighborY="1399"/>
      <dgm:spPr/>
      <dgm:t>
        <a:bodyPr/>
        <a:lstStyle/>
        <a:p>
          <a:endParaRPr lang="cs-CZ"/>
        </a:p>
      </dgm:t>
    </dgm:pt>
    <dgm:pt modelId="{35B4E064-0470-4E77-A0AF-6F4F5DCBBD66}" type="pres">
      <dgm:prSet presAssocID="{E64143B9-F572-4628-899F-07C61BD0461D}" presName="node" presStyleLbl="node1" presStyleIdx="0" presStyleCnt="3" custScaleX="100802" custScaleY="94305" custRadScaleRad="97902" custRadScaleInc="512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77152A83-90AA-4A65-809F-7BF68EC494BF}" type="pres">
      <dgm:prSet presAssocID="{E64143B9-F572-4628-899F-07C61BD0461D}" presName="dummy" presStyleCnt="0"/>
      <dgm:spPr/>
    </dgm:pt>
    <dgm:pt modelId="{062B5FE9-FDD5-4490-B787-BC7A5B8294DC}" type="pres">
      <dgm:prSet presAssocID="{3867821C-73C4-480F-9C9D-9A9046A03F07}" presName="sibTrans" presStyleLbl="sibTrans2D1" presStyleIdx="0" presStyleCnt="3"/>
      <dgm:spPr/>
      <dgm:t>
        <a:bodyPr/>
        <a:lstStyle/>
        <a:p>
          <a:endParaRPr lang="cs-CZ"/>
        </a:p>
      </dgm:t>
    </dgm:pt>
    <dgm:pt modelId="{62C7C773-0B59-49CA-AE72-0E94ECF276F8}" type="pres">
      <dgm:prSet presAssocID="{4E459D11-A1D7-491C-B773-7BA9765DCFD1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2E7A7CDB-E0A3-4550-91D8-9DBDABC186E9}" type="pres">
      <dgm:prSet presAssocID="{4E459D11-A1D7-491C-B773-7BA9765DCFD1}" presName="dummy" presStyleCnt="0"/>
      <dgm:spPr/>
    </dgm:pt>
    <dgm:pt modelId="{40A4F030-0120-4BFD-B962-CC71CFC55DDD}" type="pres">
      <dgm:prSet presAssocID="{94A6A201-9C08-4B60-BDD8-B46C99DA8C43}" presName="sibTrans" presStyleLbl="sibTrans2D1" presStyleIdx="1" presStyleCnt="3" custLinFactNeighborX="171" custLinFactNeighborY="1025"/>
      <dgm:spPr/>
      <dgm:t>
        <a:bodyPr/>
        <a:lstStyle/>
        <a:p>
          <a:endParaRPr lang="cs-CZ"/>
        </a:p>
      </dgm:t>
    </dgm:pt>
    <dgm:pt modelId="{AA153253-3B52-4E0B-AF10-21F8559B1375}" type="pres">
      <dgm:prSet presAssocID="{4A776398-49EF-40BF-AC92-769A4730A98F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8D54B179-476F-4B50-ADF2-CED9FFFE2CED}" type="pres">
      <dgm:prSet presAssocID="{4A776398-49EF-40BF-AC92-769A4730A98F}" presName="dummy" presStyleCnt="0"/>
      <dgm:spPr/>
    </dgm:pt>
    <dgm:pt modelId="{B2EF03BD-DEB5-4806-BD46-DEB767801BD0}" type="pres">
      <dgm:prSet presAssocID="{551BEAA1-310D-401F-BC8D-1F1905A57363}" presName="sibTrans" presStyleLbl="sibTrans2D1" presStyleIdx="2" presStyleCnt="3"/>
      <dgm:spPr/>
      <dgm:t>
        <a:bodyPr/>
        <a:lstStyle/>
        <a:p>
          <a:endParaRPr lang="cs-CZ"/>
        </a:p>
      </dgm:t>
    </dgm:pt>
  </dgm:ptLst>
  <dgm:cxnLst>
    <dgm:cxn modelId="{4190C959-4A3F-4F10-A6AC-E7015FFEFBC1}" type="presOf" srcId="{551BEAA1-310D-401F-BC8D-1F1905A57363}" destId="{B2EF03BD-DEB5-4806-BD46-DEB767801BD0}" srcOrd="0" destOrd="0" presId="urn:microsoft.com/office/officeart/2005/8/layout/radial6"/>
    <dgm:cxn modelId="{D1D46D8C-795F-4DE5-A149-F6A6AF327692}" type="presOf" srcId="{4E459D11-A1D7-491C-B773-7BA9765DCFD1}" destId="{62C7C773-0B59-49CA-AE72-0E94ECF276F8}" srcOrd="0" destOrd="0" presId="urn:microsoft.com/office/officeart/2005/8/layout/radial6"/>
    <dgm:cxn modelId="{924A6253-6EDB-4044-81C0-21D74879F73C}" type="presOf" srcId="{39BC9CA7-00A2-4846-B823-831091FB8C5C}" destId="{F3B28A91-3967-476D-84A6-58817E3DE523}" srcOrd="0" destOrd="0" presId="urn:microsoft.com/office/officeart/2005/8/layout/radial6"/>
    <dgm:cxn modelId="{06FD6844-AD1A-44F2-8E95-122AAB4FACE8}" type="presOf" srcId="{4A776398-49EF-40BF-AC92-769A4730A98F}" destId="{AA153253-3B52-4E0B-AF10-21F8559B1375}" srcOrd="0" destOrd="0" presId="urn:microsoft.com/office/officeart/2005/8/layout/radial6"/>
    <dgm:cxn modelId="{FFB424EF-B90B-4DD7-BA1E-A91B5F3ABB86}" type="presOf" srcId="{94A6A201-9C08-4B60-BDD8-B46C99DA8C43}" destId="{40A4F030-0120-4BFD-B962-CC71CFC55DDD}" srcOrd="0" destOrd="0" presId="urn:microsoft.com/office/officeart/2005/8/layout/radial6"/>
    <dgm:cxn modelId="{A7751237-9182-43EA-B411-197B6A5F152F}" type="presOf" srcId="{E64143B9-F572-4628-899F-07C61BD0461D}" destId="{35B4E064-0470-4E77-A0AF-6F4F5DCBBD66}" srcOrd="0" destOrd="0" presId="urn:microsoft.com/office/officeart/2005/8/layout/radial6"/>
    <dgm:cxn modelId="{AE49E2C1-1D19-41D1-AA2D-5AF3FF118CD9}" srcId="{39BC9CA7-00A2-4846-B823-831091FB8C5C}" destId="{4A776398-49EF-40BF-AC92-769A4730A98F}" srcOrd="2" destOrd="0" parTransId="{2DB4F4BD-92D2-4374-BA60-685663631DFB}" sibTransId="{551BEAA1-310D-401F-BC8D-1F1905A57363}"/>
    <dgm:cxn modelId="{DAD0042A-2AB1-446A-8C16-CCA55E267C91}" srcId="{39BC9CA7-00A2-4846-B823-831091FB8C5C}" destId="{E64143B9-F572-4628-899F-07C61BD0461D}" srcOrd="0" destOrd="0" parTransId="{B37FBACC-758F-442D-84A8-C31902B340E5}" sibTransId="{3867821C-73C4-480F-9C9D-9A9046A03F07}"/>
    <dgm:cxn modelId="{65280709-457F-4537-991D-7B3CCE59A1E5}" srcId="{39BC9CA7-00A2-4846-B823-831091FB8C5C}" destId="{4E459D11-A1D7-491C-B773-7BA9765DCFD1}" srcOrd="1" destOrd="0" parTransId="{888A0D21-7462-4B57-A23A-5DBBA9BCB1B4}" sibTransId="{94A6A201-9C08-4B60-BDD8-B46C99DA8C43}"/>
    <dgm:cxn modelId="{651C8A98-763A-4B74-86B7-87A18E336D70}" srcId="{7DB62D37-B7BF-47FB-9152-2A33CA4F7763}" destId="{39BC9CA7-00A2-4846-B823-831091FB8C5C}" srcOrd="0" destOrd="0" parTransId="{0229ACC5-8A53-40F1-A47F-A44D832F940B}" sibTransId="{127DA48D-991F-4C69-AE44-B769166962DC}"/>
    <dgm:cxn modelId="{6DCEF161-7491-4B56-80B3-4EDC9B1E7CC5}" type="presOf" srcId="{3867821C-73C4-480F-9C9D-9A9046A03F07}" destId="{062B5FE9-FDD5-4490-B787-BC7A5B8294DC}" srcOrd="0" destOrd="0" presId="urn:microsoft.com/office/officeart/2005/8/layout/radial6"/>
    <dgm:cxn modelId="{969A2AEC-ED80-496E-9027-261F177E1769}" type="presOf" srcId="{7DB62D37-B7BF-47FB-9152-2A33CA4F7763}" destId="{43FD20D8-376F-4233-A217-C7483933DA50}" srcOrd="0" destOrd="0" presId="urn:microsoft.com/office/officeart/2005/8/layout/radial6"/>
    <dgm:cxn modelId="{C061022E-24A4-40A6-80CF-BF15C22E1DD9}" type="presParOf" srcId="{43FD20D8-376F-4233-A217-C7483933DA50}" destId="{F3B28A91-3967-476D-84A6-58817E3DE523}" srcOrd="0" destOrd="0" presId="urn:microsoft.com/office/officeart/2005/8/layout/radial6"/>
    <dgm:cxn modelId="{5831F072-611F-4216-BD7C-27826BBD97CF}" type="presParOf" srcId="{43FD20D8-376F-4233-A217-C7483933DA50}" destId="{35B4E064-0470-4E77-A0AF-6F4F5DCBBD66}" srcOrd="1" destOrd="0" presId="urn:microsoft.com/office/officeart/2005/8/layout/radial6"/>
    <dgm:cxn modelId="{5022566C-9F8E-4968-B2B6-EDADD41F36E6}" type="presParOf" srcId="{43FD20D8-376F-4233-A217-C7483933DA50}" destId="{77152A83-90AA-4A65-809F-7BF68EC494BF}" srcOrd="2" destOrd="0" presId="urn:microsoft.com/office/officeart/2005/8/layout/radial6"/>
    <dgm:cxn modelId="{3A8DB085-981B-40ED-8005-1F2F7850D955}" type="presParOf" srcId="{43FD20D8-376F-4233-A217-C7483933DA50}" destId="{062B5FE9-FDD5-4490-B787-BC7A5B8294DC}" srcOrd="3" destOrd="0" presId="urn:microsoft.com/office/officeart/2005/8/layout/radial6"/>
    <dgm:cxn modelId="{6FAC84F0-2121-4C0C-8DB5-E401BA70289D}" type="presParOf" srcId="{43FD20D8-376F-4233-A217-C7483933DA50}" destId="{62C7C773-0B59-49CA-AE72-0E94ECF276F8}" srcOrd="4" destOrd="0" presId="urn:microsoft.com/office/officeart/2005/8/layout/radial6"/>
    <dgm:cxn modelId="{8A17A483-BB10-4D09-A280-A166245180B3}" type="presParOf" srcId="{43FD20D8-376F-4233-A217-C7483933DA50}" destId="{2E7A7CDB-E0A3-4550-91D8-9DBDABC186E9}" srcOrd="5" destOrd="0" presId="urn:microsoft.com/office/officeart/2005/8/layout/radial6"/>
    <dgm:cxn modelId="{E68C5B15-895C-479C-A5FF-602D3D8742FC}" type="presParOf" srcId="{43FD20D8-376F-4233-A217-C7483933DA50}" destId="{40A4F030-0120-4BFD-B962-CC71CFC55DDD}" srcOrd="6" destOrd="0" presId="urn:microsoft.com/office/officeart/2005/8/layout/radial6"/>
    <dgm:cxn modelId="{F46C4858-96D5-4A3C-94DA-E60D723B336E}" type="presParOf" srcId="{43FD20D8-376F-4233-A217-C7483933DA50}" destId="{AA153253-3B52-4E0B-AF10-21F8559B1375}" srcOrd="7" destOrd="0" presId="urn:microsoft.com/office/officeart/2005/8/layout/radial6"/>
    <dgm:cxn modelId="{842057E6-32C5-4F2E-836D-8186AF8ED1D0}" type="presParOf" srcId="{43FD20D8-376F-4233-A217-C7483933DA50}" destId="{8D54B179-476F-4B50-ADF2-CED9FFFE2CED}" srcOrd="8" destOrd="0" presId="urn:microsoft.com/office/officeart/2005/8/layout/radial6"/>
    <dgm:cxn modelId="{4D870846-22E4-4A08-9714-729C5081521E}" type="presParOf" srcId="{43FD20D8-376F-4233-A217-C7483933DA50}" destId="{B2EF03BD-DEB5-4806-BD46-DEB767801BD0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E392D7E-CFA7-4543-9502-675EA73D1237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1D87CB7F-CAED-4158-96B5-D711F6AE8691}">
      <dgm:prSet phldrT="[Text]"/>
      <dgm:spPr/>
      <dgm:t>
        <a:bodyPr/>
        <a:lstStyle/>
        <a:p>
          <a:r>
            <a:rPr lang="cs-CZ" dirty="0" smtClean="0"/>
            <a:t>KONCEPČNÍ</a:t>
          </a:r>
          <a:endParaRPr lang="cs-CZ" dirty="0"/>
        </a:p>
      </dgm:t>
    </dgm:pt>
    <dgm:pt modelId="{A4E8A850-12ED-49B7-92D2-E1123019FABF}" type="parTrans" cxnId="{3D9E9F3B-18E0-4C3A-9132-E3F38B978D67}">
      <dgm:prSet/>
      <dgm:spPr/>
      <dgm:t>
        <a:bodyPr/>
        <a:lstStyle/>
        <a:p>
          <a:endParaRPr lang="cs-CZ"/>
        </a:p>
      </dgm:t>
    </dgm:pt>
    <dgm:pt modelId="{CF6AF5D4-DB06-4AA2-8548-171B7D143C03}" type="sibTrans" cxnId="{3D9E9F3B-18E0-4C3A-9132-E3F38B978D67}">
      <dgm:prSet/>
      <dgm:spPr/>
      <dgm:t>
        <a:bodyPr/>
        <a:lstStyle/>
        <a:p>
          <a:endParaRPr lang="cs-CZ"/>
        </a:p>
      </dgm:t>
    </dgm:pt>
    <dgm:pt modelId="{253F1DCD-041B-46FC-9FAA-6706BB8F2C21}">
      <dgm:prSet phldrT="[Text]"/>
      <dgm:spPr/>
      <dgm:t>
        <a:bodyPr/>
        <a:lstStyle/>
        <a:p>
          <a:r>
            <a:rPr lang="cs-CZ" dirty="0" smtClean="0"/>
            <a:t>KOMPLEXNÍ</a:t>
          </a:r>
          <a:endParaRPr lang="cs-CZ" dirty="0"/>
        </a:p>
      </dgm:t>
    </dgm:pt>
    <dgm:pt modelId="{F8F3102C-1FCD-445C-8EA7-2EF15715ABE6}" type="parTrans" cxnId="{261A2F14-1362-47B3-BAB7-6C300E269648}">
      <dgm:prSet/>
      <dgm:spPr/>
      <dgm:t>
        <a:bodyPr/>
        <a:lstStyle/>
        <a:p>
          <a:endParaRPr lang="cs-CZ"/>
        </a:p>
      </dgm:t>
    </dgm:pt>
    <dgm:pt modelId="{13273A2B-0587-4750-A145-3FF2C12BCF5B}" type="sibTrans" cxnId="{261A2F14-1362-47B3-BAB7-6C300E269648}">
      <dgm:prSet/>
      <dgm:spPr/>
      <dgm:t>
        <a:bodyPr/>
        <a:lstStyle/>
        <a:p>
          <a:endParaRPr lang="cs-CZ"/>
        </a:p>
      </dgm:t>
    </dgm:pt>
    <dgm:pt modelId="{F3D36288-0ABB-41FD-B322-EBB894DB961F}">
      <dgm:prSet phldrT="[Text]"/>
      <dgm:spPr/>
      <dgm:t>
        <a:bodyPr/>
        <a:lstStyle/>
        <a:p>
          <a:r>
            <a:rPr lang="cs-CZ" dirty="0" smtClean="0"/>
            <a:t>KOMPATIBILNÍ</a:t>
          </a:r>
          <a:endParaRPr lang="cs-CZ" dirty="0"/>
        </a:p>
      </dgm:t>
    </dgm:pt>
    <dgm:pt modelId="{87B69B0A-BC72-49D6-84A7-5FF89B40B492}" type="parTrans" cxnId="{B81446C2-05AF-42CA-954F-BB2D1B8A925D}">
      <dgm:prSet/>
      <dgm:spPr/>
      <dgm:t>
        <a:bodyPr/>
        <a:lstStyle/>
        <a:p>
          <a:endParaRPr lang="cs-CZ"/>
        </a:p>
      </dgm:t>
    </dgm:pt>
    <dgm:pt modelId="{5FD371E9-1683-4EB9-8E7E-AC9EAC5FD551}" type="sibTrans" cxnId="{B81446C2-05AF-42CA-954F-BB2D1B8A925D}">
      <dgm:prSet/>
      <dgm:spPr/>
      <dgm:t>
        <a:bodyPr/>
        <a:lstStyle/>
        <a:p>
          <a:endParaRPr lang="cs-CZ"/>
        </a:p>
      </dgm:t>
    </dgm:pt>
    <dgm:pt modelId="{F4072A46-C5A6-42ED-AADE-0225B680D069}" type="pres">
      <dgm:prSet presAssocID="{6E392D7E-CFA7-4543-9502-675EA73D1237}" presName="compositeShape" presStyleCnt="0">
        <dgm:presLayoutVars>
          <dgm:dir/>
          <dgm:resizeHandles/>
        </dgm:presLayoutVars>
      </dgm:prSet>
      <dgm:spPr/>
    </dgm:pt>
    <dgm:pt modelId="{6C774FBA-8A77-4736-81AF-252024065640}" type="pres">
      <dgm:prSet presAssocID="{6E392D7E-CFA7-4543-9502-675EA73D1237}" presName="pyramid" presStyleLbl="node1" presStyleIdx="0" presStyleCnt="1" custLinFactNeighborX="-2708" custLinFactNeighborY="-35208"/>
      <dgm:spPr>
        <a:solidFill>
          <a:srgbClr val="FFC000">
            <a:alpha val="36000"/>
          </a:srgbClr>
        </a:solidFill>
      </dgm:spPr>
    </dgm:pt>
    <dgm:pt modelId="{18590CA5-05CE-4D65-B577-0476959BF949}" type="pres">
      <dgm:prSet presAssocID="{6E392D7E-CFA7-4543-9502-675EA73D1237}" presName="theList" presStyleCnt="0"/>
      <dgm:spPr/>
    </dgm:pt>
    <dgm:pt modelId="{08FCC94D-AFD3-466F-AEBC-B882A826F08D}" type="pres">
      <dgm:prSet presAssocID="{1D87CB7F-CAED-4158-96B5-D711F6AE8691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D59C0FD1-A25A-4065-8F7D-24EFEC3C2471}" type="pres">
      <dgm:prSet presAssocID="{1D87CB7F-CAED-4158-96B5-D711F6AE8691}" presName="aSpace" presStyleCnt="0"/>
      <dgm:spPr/>
    </dgm:pt>
    <dgm:pt modelId="{4EA43AA8-504C-452F-83A4-FA8DAD7E127B}" type="pres">
      <dgm:prSet presAssocID="{253F1DCD-041B-46FC-9FAA-6706BB8F2C21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D6A393B8-0825-4C06-90BC-2E1BCFABE63E}" type="pres">
      <dgm:prSet presAssocID="{253F1DCD-041B-46FC-9FAA-6706BB8F2C21}" presName="aSpace" presStyleCnt="0"/>
      <dgm:spPr/>
    </dgm:pt>
    <dgm:pt modelId="{DFC01C6E-5F64-45FE-8AB9-75DFEEC2C2FD}" type="pres">
      <dgm:prSet presAssocID="{F3D36288-0ABB-41FD-B322-EBB894DB961F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1A47DB8F-9699-4E13-8AEC-3557B8BC84FC}" type="pres">
      <dgm:prSet presAssocID="{F3D36288-0ABB-41FD-B322-EBB894DB961F}" presName="aSpace" presStyleCnt="0"/>
      <dgm:spPr/>
    </dgm:pt>
  </dgm:ptLst>
  <dgm:cxnLst>
    <dgm:cxn modelId="{261A2F14-1362-47B3-BAB7-6C300E269648}" srcId="{6E392D7E-CFA7-4543-9502-675EA73D1237}" destId="{253F1DCD-041B-46FC-9FAA-6706BB8F2C21}" srcOrd="1" destOrd="0" parTransId="{F8F3102C-1FCD-445C-8EA7-2EF15715ABE6}" sibTransId="{13273A2B-0587-4750-A145-3FF2C12BCF5B}"/>
    <dgm:cxn modelId="{5B4F5B1E-96D4-48E8-A183-43861517962E}" type="presOf" srcId="{6E392D7E-CFA7-4543-9502-675EA73D1237}" destId="{F4072A46-C5A6-42ED-AADE-0225B680D069}" srcOrd="0" destOrd="0" presId="urn:microsoft.com/office/officeart/2005/8/layout/pyramid2"/>
    <dgm:cxn modelId="{82F13865-C594-4CD7-9B30-3C474382568A}" type="presOf" srcId="{253F1DCD-041B-46FC-9FAA-6706BB8F2C21}" destId="{4EA43AA8-504C-452F-83A4-FA8DAD7E127B}" srcOrd="0" destOrd="0" presId="urn:microsoft.com/office/officeart/2005/8/layout/pyramid2"/>
    <dgm:cxn modelId="{A17337A3-29A9-49BD-BE7E-3476BBF40D68}" type="presOf" srcId="{1D87CB7F-CAED-4158-96B5-D711F6AE8691}" destId="{08FCC94D-AFD3-466F-AEBC-B882A826F08D}" srcOrd="0" destOrd="0" presId="urn:microsoft.com/office/officeart/2005/8/layout/pyramid2"/>
    <dgm:cxn modelId="{C9AD7E9C-F814-475B-9BAF-F5054A523E11}" type="presOf" srcId="{F3D36288-0ABB-41FD-B322-EBB894DB961F}" destId="{DFC01C6E-5F64-45FE-8AB9-75DFEEC2C2FD}" srcOrd="0" destOrd="0" presId="urn:microsoft.com/office/officeart/2005/8/layout/pyramid2"/>
    <dgm:cxn modelId="{B81446C2-05AF-42CA-954F-BB2D1B8A925D}" srcId="{6E392D7E-CFA7-4543-9502-675EA73D1237}" destId="{F3D36288-0ABB-41FD-B322-EBB894DB961F}" srcOrd="2" destOrd="0" parTransId="{87B69B0A-BC72-49D6-84A7-5FF89B40B492}" sibTransId="{5FD371E9-1683-4EB9-8E7E-AC9EAC5FD551}"/>
    <dgm:cxn modelId="{3D9E9F3B-18E0-4C3A-9132-E3F38B978D67}" srcId="{6E392D7E-CFA7-4543-9502-675EA73D1237}" destId="{1D87CB7F-CAED-4158-96B5-D711F6AE8691}" srcOrd="0" destOrd="0" parTransId="{A4E8A850-12ED-49B7-92D2-E1123019FABF}" sibTransId="{CF6AF5D4-DB06-4AA2-8548-171B7D143C03}"/>
    <dgm:cxn modelId="{22C9BA61-1AE1-4A9F-BAFC-A10B2212A51F}" type="presParOf" srcId="{F4072A46-C5A6-42ED-AADE-0225B680D069}" destId="{6C774FBA-8A77-4736-81AF-252024065640}" srcOrd="0" destOrd="0" presId="urn:microsoft.com/office/officeart/2005/8/layout/pyramid2"/>
    <dgm:cxn modelId="{4FF3F765-A7FA-4A80-9871-A1A766F89A65}" type="presParOf" srcId="{F4072A46-C5A6-42ED-AADE-0225B680D069}" destId="{18590CA5-05CE-4D65-B577-0476959BF949}" srcOrd="1" destOrd="0" presId="urn:microsoft.com/office/officeart/2005/8/layout/pyramid2"/>
    <dgm:cxn modelId="{D859C748-5B63-45E7-9DBB-CD2823539EA3}" type="presParOf" srcId="{18590CA5-05CE-4D65-B577-0476959BF949}" destId="{08FCC94D-AFD3-466F-AEBC-B882A826F08D}" srcOrd="0" destOrd="0" presId="urn:microsoft.com/office/officeart/2005/8/layout/pyramid2"/>
    <dgm:cxn modelId="{B6108286-FEC3-4CBB-8A26-BDE69CC434B9}" type="presParOf" srcId="{18590CA5-05CE-4D65-B577-0476959BF949}" destId="{D59C0FD1-A25A-4065-8F7D-24EFEC3C2471}" srcOrd="1" destOrd="0" presId="urn:microsoft.com/office/officeart/2005/8/layout/pyramid2"/>
    <dgm:cxn modelId="{0FEEB8C8-E746-4AB2-B3C0-9261B499ED58}" type="presParOf" srcId="{18590CA5-05CE-4D65-B577-0476959BF949}" destId="{4EA43AA8-504C-452F-83A4-FA8DAD7E127B}" srcOrd="2" destOrd="0" presId="urn:microsoft.com/office/officeart/2005/8/layout/pyramid2"/>
    <dgm:cxn modelId="{15268F56-4BB4-462F-9B97-8B61EECBEC64}" type="presParOf" srcId="{18590CA5-05CE-4D65-B577-0476959BF949}" destId="{D6A393B8-0825-4C06-90BC-2E1BCFABE63E}" srcOrd="3" destOrd="0" presId="urn:microsoft.com/office/officeart/2005/8/layout/pyramid2"/>
    <dgm:cxn modelId="{7487D067-634F-424D-BCC5-48D3B7DA7A2E}" type="presParOf" srcId="{18590CA5-05CE-4D65-B577-0476959BF949}" destId="{DFC01C6E-5F64-45FE-8AB9-75DFEEC2C2FD}" srcOrd="4" destOrd="0" presId="urn:microsoft.com/office/officeart/2005/8/layout/pyramid2"/>
    <dgm:cxn modelId="{F65267BB-5B75-4DD8-8C2D-D506A2289934}" type="presParOf" srcId="{18590CA5-05CE-4D65-B577-0476959BF949}" destId="{1A47DB8F-9699-4E13-8AEC-3557B8BC84FC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DB62D37-B7BF-47FB-9152-2A33CA4F7763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E64143B9-F572-4628-899F-07C61BD0461D}">
      <dgm:prSet phldrT="[Text]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tx1"/>
          </a:solidFill>
        </a:ln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cs-CZ" sz="1800" b="1" spc="15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1.</a:t>
          </a:r>
          <a:endParaRPr lang="cs-CZ" sz="1100" b="1" dirty="0" smtClean="0">
            <a:solidFill>
              <a:srgbClr val="FF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lvl="0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cs-CZ" sz="12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Zavádění vozidel s nulovými emisemi, obnovitelných a nízkouhlíkových paliv a související infrastruktury</a:t>
          </a:r>
          <a:endParaRPr lang="cs-CZ" sz="12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37FBACC-758F-442D-84A8-C31902B340E5}" type="parTrans" cxnId="{DAD0042A-2AB1-446A-8C16-CCA55E267C91}">
      <dgm:prSet/>
      <dgm:spPr/>
      <dgm:t>
        <a:bodyPr/>
        <a:lstStyle/>
        <a:p>
          <a:endParaRPr lang="cs-CZ"/>
        </a:p>
      </dgm:t>
    </dgm:pt>
    <dgm:pt modelId="{3867821C-73C4-480F-9C9D-9A9046A03F07}" type="sibTrans" cxnId="{DAD0042A-2AB1-446A-8C16-CCA55E267C91}">
      <dgm:prSet/>
      <dgm:spPr/>
      <dgm:t>
        <a:bodyPr/>
        <a:lstStyle/>
        <a:p>
          <a:endParaRPr lang="cs-CZ"/>
        </a:p>
      </dgm:t>
    </dgm:pt>
    <dgm:pt modelId="{4E459D11-A1D7-491C-B773-7BA9765DCFD1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cs-CZ" sz="1800" b="1" spc="15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 2.</a:t>
          </a:r>
        </a:p>
        <a:p>
          <a:r>
            <a:rPr lang="cs-CZ" sz="12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Budování letišť a přístavů s nulovými emisemi</a:t>
          </a:r>
          <a:endParaRPr lang="cs-CZ" sz="12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88A0D21-7462-4B57-A23A-5DBBA9BCB1B4}" type="parTrans" cxnId="{65280709-457F-4537-991D-7B3CCE59A1E5}">
      <dgm:prSet/>
      <dgm:spPr/>
      <dgm:t>
        <a:bodyPr/>
        <a:lstStyle/>
        <a:p>
          <a:endParaRPr lang="cs-CZ"/>
        </a:p>
      </dgm:t>
    </dgm:pt>
    <dgm:pt modelId="{94A6A201-9C08-4B60-BDD8-B46C99DA8C43}" type="sibTrans" cxnId="{65280709-457F-4537-991D-7B3CCE59A1E5}">
      <dgm:prSet/>
      <dgm:spPr/>
      <dgm:t>
        <a:bodyPr/>
        <a:lstStyle/>
        <a:p>
          <a:endParaRPr lang="cs-CZ"/>
        </a:p>
      </dgm:t>
    </dgm:pt>
    <dgm:pt modelId="{4A776398-49EF-40BF-AC92-769A4730A98F}">
      <dgm:prSet phldrT="[Text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cs-CZ" sz="1800" b="1" spc="55" dirty="0" smtClean="0">
              <a:solidFill>
                <a:srgbClr val="FF0000"/>
              </a:solidFill>
              <a:latin typeface="Arial"/>
              <a:cs typeface="Arial"/>
            </a:rPr>
            <a:t>3.</a:t>
          </a:r>
        </a:p>
        <a:p>
          <a:r>
            <a:rPr lang="cs-CZ" sz="12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Zajištění udržitelnější a zdravější meziměstské a městské mobility</a:t>
          </a:r>
          <a:endParaRPr lang="cs-CZ" sz="12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DB4F4BD-92D2-4374-BA60-685663631DFB}" type="parTrans" cxnId="{AE49E2C1-1D19-41D1-AA2D-5AF3FF118CD9}">
      <dgm:prSet/>
      <dgm:spPr/>
      <dgm:t>
        <a:bodyPr/>
        <a:lstStyle/>
        <a:p>
          <a:endParaRPr lang="cs-CZ"/>
        </a:p>
      </dgm:t>
    </dgm:pt>
    <dgm:pt modelId="{551BEAA1-310D-401F-BC8D-1F1905A57363}" type="sibTrans" cxnId="{AE49E2C1-1D19-41D1-AA2D-5AF3FF118CD9}">
      <dgm:prSet/>
      <dgm:spPr/>
      <dgm:t>
        <a:bodyPr/>
        <a:lstStyle/>
        <a:p>
          <a:endParaRPr lang="cs-CZ"/>
        </a:p>
      </dgm:t>
    </dgm:pt>
    <dgm:pt modelId="{39BC9CA7-00A2-4846-B823-831091FB8C5C}">
      <dgm:prSet phldrT="[Text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cs-CZ" sz="1200" b="1" dirty="0" smtClean="0"/>
            <a:t>SYSTÉM </a:t>
          </a:r>
          <a:endParaRPr lang="cs-CZ" sz="1200" b="1" dirty="0" smtClean="0"/>
        </a:p>
        <a:p>
          <a:r>
            <a:rPr lang="cs-CZ" sz="1200" b="1" dirty="0" smtClean="0"/>
            <a:t>MUSÍ </a:t>
          </a:r>
        </a:p>
        <a:p>
          <a:r>
            <a:rPr lang="cs-CZ" sz="1200" b="1" dirty="0" smtClean="0"/>
            <a:t>OBSAHOVAT</a:t>
          </a:r>
          <a:endParaRPr lang="cs-CZ" sz="1200" b="1" dirty="0"/>
        </a:p>
      </dgm:t>
    </dgm:pt>
    <dgm:pt modelId="{127DA48D-991F-4C69-AE44-B769166962DC}" type="sibTrans" cxnId="{651C8A98-763A-4B74-86B7-87A18E336D70}">
      <dgm:prSet/>
      <dgm:spPr/>
      <dgm:t>
        <a:bodyPr/>
        <a:lstStyle/>
        <a:p>
          <a:endParaRPr lang="cs-CZ"/>
        </a:p>
      </dgm:t>
    </dgm:pt>
    <dgm:pt modelId="{0229ACC5-8A53-40F1-A47F-A44D832F940B}" type="parTrans" cxnId="{651C8A98-763A-4B74-86B7-87A18E336D70}">
      <dgm:prSet/>
      <dgm:spPr/>
      <dgm:t>
        <a:bodyPr/>
        <a:lstStyle/>
        <a:p>
          <a:endParaRPr lang="cs-CZ"/>
        </a:p>
      </dgm:t>
    </dgm:pt>
    <dgm:pt modelId="{5C0F7BD7-0D43-4248-89EC-720D52981403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cs-CZ" sz="1800" b="1" spc="15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4.</a:t>
          </a:r>
        </a:p>
        <a:p>
          <a:r>
            <a:rPr lang="cs-CZ" sz="12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Ekologičtější nákladní doprava</a:t>
          </a:r>
          <a:endParaRPr lang="cs-CZ" sz="12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BAD903A-023B-4895-9C4A-4B825574E850}" type="parTrans" cxnId="{A8958A03-0EC5-464F-B723-2DBB82B04D23}">
      <dgm:prSet/>
      <dgm:spPr/>
      <dgm:t>
        <a:bodyPr/>
        <a:lstStyle/>
        <a:p>
          <a:endParaRPr lang="cs-CZ"/>
        </a:p>
      </dgm:t>
    </dgm:pt>
    <dgm:pt modelId="{6E0E76D9-943D-49DE-9E71-26681E54DD16}" type="sibTrans" cxnId="{A8958A03-0EC5-464F-B723-2DBB82B04D23}">
      <dgm:prSet/>
      <dgm:spPr/>
      <dgm:t>
        <a:bodyPr/>
        <a:lstStyle/>
        <a:p>
          <a:endParaRPr lang="cs-CZ"/>
        </a:p>
      </dgm:t>
    </dgm:pt>
    <dgm:pt modelId="{BC0BE166-70D8-4A4D-8148-9797FF290FAB}">
      <dgm:prSet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cs-CZ" sz="1800" b="1" spc="15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5.</a:t>
          </a:r>
        </a:p>
        <a:p>
          <a:r>
            <a:rPr lang="cs-CZ" sz="12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Stanovení cen uhlíku a poskytování lepších pobídek pro uživatele</a:t>
          </a:r>
          <a:endParaRPr lang="cs-CZ" sz="12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83D973E-634A-49BA-8183-9C4BA3E38926}" type="parTrans" cxnId="{B4A922DD-B689-498E-8E35-8371625DBDD9}">
      <dgm:prSet/>
      <dgm:spPr/>
      <dgm:t>
        <a:bodyPr/>
        <a:lstStyle/>
        <a:p>
          <a:endParaRPr lang="cs-CZ"/>
        </a:p>
      </dgm:t>
    </dgm:pt>
    <dgm:pt modelId="{BB3F40C6-00A6-4C17-A5FE-A6453C74E272}" type="sibTrans" cxnId="{B4A922DD-B689-498E-8E35-8371625DBDD9}">
      <dgm:prSet/>
      <dgm:spPr/>
      <dgm:t>
        <a:bodyPr/>
        <a:lstStyle/>
        <a:p>
          <a:endParaRPr lang="cs-CZ"/>
        </a:p>
      </dgm:t>
    </dgm:pt>
    <dgm:pt modelId="{E01698D9-7DF2-44B6-AE51-29638A036496}">
      <dgm:prSet custT="1"/>
      <dgm:spPr>
        <a:solidFill>
          <a:srgbClr val="3399FF"/>
        </a:solidFill>
      </dgm:spPr>
      <dgm:t>
        <a:bodyPr/>
        <a:lstStyle/>
        <a:p>
          <a:r>
            <a:rPr lang="cs-CZ" sz="1800" b="1" spc="15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6.</a:t>
          </a:r>
        </a:p>
        <a:p>
          <a:r>
            <a:rPr lang="cs-CZ" sz="12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Realizace propojené a automatizované multimodální mobility</a:t>
          </a:r>
          <a:endParaRPr lang="cs-CZ" sz="12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AA4F3BB-6AA2-4383-AD7E-A168C0EC06F6}" type="parTrans" cxnId="{310DCA87-6FB1-478D-AC53-F24EB2DC31BA}">
      <dgm:prSet/>
      <dgm:spPr/>
      <dgm:t>
        <a:bodyPr/>
        <a:lstStyle/>
        <a:p>
          <a:endParaRPr lang="cs-CZ"/>
        </a:p>
      </dgm:t>
    </dgm:pt>
    <dgm:pt modelId="{DFEECA8E-7638-42B9-B24D-F7ABF5B6D674}" type="sibTrans" cxnId="{310DCA87-6FB1-478D-AC53-F24EB2DC31BA}">
      <dgm:prSet/>
      <dgm:spPr/>
      <dgm:t>
        <a:bodyPr/>
        <a:lstStyle/>
        <a:p>
          <a:endParaRPr lang="cs-CZ"/>
        </a:p>
      </dgm:t>
    </dgm:pt>
    <dgm:pt modelId="{F6CCC781-CE49-4FE2-9F57-8EDDF04CBFF9}">
      <dgm:prSet custT="1"/>
      <dgm:spPr>
        <a:solidFill>
          <a:srgbClr val="0066FF">
            <a:alpha val="84000"/>
          </a:srgbClr>
        </a:solidFill>
      </dgm:spPr>
      <dgm:t>
        <a:bodyPr/>
        <a:lstStyle/>
        <a:p>
          <a:r>
            <a:rPr lang="cs-CZ" sz="1800" b="1" spc="15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7.</a:t>
          </a:r>
        </a:p>
        <a:p>
          <a:r>
            <a:rPr lang="cs-CZ" sz="12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Inovace, data a umělá inteligence pro chytřejší mobilitu</a:t>
          </a:r>
          <a:endParaRPr lang="cs-CZ" sz="12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F635A78-055C-4D86-A4D6-80C25E77B73A}" type="parTrans" cxnId="{13091999-2FDD-48F0-9D28-457759DE81FF}">
      <dgm:prSet/>
      <dgm:spPr/>
      <dgm:t>
        <a:bodyPr/>
        <a:lstStyle/>
        <a:p>
          <a:endParaRPr lang="cs-CZ"/>
        </a:p>
      </dgm:t>
    </dgm:pt>
    <dgm:pt modelId="{92A3B8E8-83AF-4D5F-9F7C-1F2A78A748FF}" type="sibTrans" cxnId="{13091999-2FDD-48F0-9D28-457759DE81FF}">
      <dgm:prSet/>
      <dgm:spPr/>
      <dgm:t>
        <a:bodyPr/>
        <a:lstStyle/>
        <a:p>
          <a:endParaRPr lang="cs-CZ"/>
        </a:p>
      </dgm:t>
    </dgm:pt>
    <dgm:pt modelId="{4E25C6DA-7E70-43C0-8994-5C60483EF64F}">
      <dgm:prSet custT="1"/>
      <dgm:spPr>
        <a:solidFill>
          <a:srgbClr val="9999FF"/>
        </a:solidFill>
      </dgm:spPr>
      <dgm:t>
        <a:bodyPr/>
        <a:lstStyle/>
        <a:p>
          <a:r>
            <a:rPr lang="cs-CZ" sz="1800" b="1" spc="15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8.</a:t>
          </a:r>
        </a:p>
        <a:p>
          <a:r>
            <a:rPr lang="cs-CZ" sz="12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Posílení jednotného trhu</a:t>
          </a:r>
          <a:endParaRPr lang="cs-CZ" sz="12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C60A12D-EBAF-4497-93A7-7CF4172B0B82}" type="parTrans" cxnId="{32077819-0C69-41B0-98C5-903B39979F48}">
      <dgm:prSet/>
      <dgm:spPr/>
      <dgm:t>
        <a:bodyPr/>
        <a:lstStyle/>
        <a:p>
          <a:endParaRPr lang="cs-CZ"/>
        </a:p>
      </dgm:t>
    </dgm:pt>
    <dgm:pt modelId="{263EC11F-15E2-4AE8-AB69-3E66028393C7}" type="sibTrans" cxnId="{32077819-0C69-41B0-98C5-903B39979F48}">
      <dgm:prSet/>
      <dgm:spPr/>
      <dgm:t>
        <a:bodyPr/>
        <a:lstStyle/>
        <a:p>
          <a:endParaRPr lang="cs-CZ"/>
        </a:p>
      </dgm:t>
    </dgm:pt>
    <dgm:pt modelId="{91F1DD97-593E-4991-8751-B7A7781BB5D2}">
      <dgm:prSet custT="1"/>
      <dgm:spPr>
        <a:solidFill>
          <a:srgbClr val="00FFFF"/>
        </a:solidFill>
      </dgm:spPr>
      <dgm:t>
        <a:bodyPr/>
        <a:lstStyle/>
        <a:p>
          <a:r>
            <a:rPr lang="cs-CZ" sz="1800" b="1" spc="15" noProof="0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9.</a:t>
          </a:r>
        </a:p>
        <a:p>
          <a:r>
            <a:rPr lang="cs-CZ" sz="1200" b="1" noProof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Zajištění spravedlivé mobility pro všechny</a:t>
          </a:r>
          <a:endParaRPr lang="cs-CZ" sz="1200" b="1" noProof="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75BE31B-7862-47E2-B93D-0B90A7E17188}" type="parTrans" cxnId="{AEE23452-2468-494F-9F59-288731E5A7C3}">
      <dgm:prSet/>
      <dgm:spPr/>
      <dgm:t>
        <a:bodyPr/>
        <a:lstStyle/>
        <a:p>
          <a:endParaRPr lang="cs-CZ"/>
        </a:p>
      </dgm:t>
    </dgm:pt>
    <dgm:pt modelId="{F9EF8A83-930D-4CD3-A5CB-D18F1DB740F2}" type="sibTrans" cxnId="{AEE23452-2468-494F-9F59-288731E5A7C3}">
      <dgm:prSet/>
      <dgm:spPr/>
      <dgm:t>
        <a:bodyPr/>
        <a:lstStyle/>
        <a:p>
          <a:endParaRPr lang="cs-CZ"/>
        </a:p>
      </dgm:t>
    </dgm:pt>
    <dgm:pt modelId="{A4B95360-297A-4F23-ABD2-67026B26F84A}">
      <dgm:prSet custT="1"/>
      <dgm:spPr>
        <a:solidFill>
          <a:srgbClr val="00CCFF"/>
        </a:solidFill>
      </dgm:spPr>
      <dgm:t>
        <a:bodyPr/>
        <a:lstStyle/>
        <a:p>
          <a:pPr algn="ctr">
            <a:spcAft>
              <a:spcPts val="0"/>
            </a:spcAft>
          </a:pPr>
          <a:r>
            <a:rPr lang="cs-CZ" sz="1800" b="1" spc="15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10.</a:t>
          </a:r>
        </a:p>
        <a:p>
          <a:pPr algn="ctr">
            <a:spcAft>
              <a:spcPts val="0"/>
            </a:spcAft>
          </a:pPr>
          <a:r>
            <a:rPr lang="cs-CZ" sz="12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Posílení bezpečnosti dopravy</a:t>
          </a:r>
          <a:endParaRPr lang="cs-CZ" sz="12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9A16CA8-720D-47DE-96B9-F9BEB38E5B7A}" type="parTrans" cxnId="{38743493-5F18-4816-8F82-D72681013D28}">
      <dgm:prSet/>
      <dgm:spPr/>
      <dgm:t>
        <a:bodyPr/>
        <a:lstStyle/>
        <a:p>
          <a:endParaRPr lang="cs-CZ"/>
        </a:p>
      </dgm:t>
    </dgm:pt>
    <dgm:pt modelId="{D0A50400-C736-4E06-8D7C-B6881F0B30E1}" type="sibTrans" cxnId="{38743493-5F18-4816-8F82-D72681013D28}">
      <dgm:prSet/>
      <dgm:spPr/>
      <dgm:t>
        <a:bodyPr/>
        <a:lstStyle/>
        <a:p>
          <a:endParaRPr lang="cs-CZ"/>
        </a:p>
      </dgm:t>
    </dgm:pt>
    <dgm:pt modelId="{43FD20D8-376F-4233-A217-C7483933DA50}" type="pres">
      <dgm:prSet presAssocID="{7DB62D37-B7BF-47FB-9152-2A33CA4F776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F3B28A91-3967-476D-84A6-58817E3DE523}" type="pres">
      <dgm:prSet presAssocID="{39BC9CA7-00A2-4846-B823-831091FB8C5C}" presName="centerShape" presStyleLbl="node0" presStyleIdx="0" presStyleCnt="1" custScaleX="225491" custScaleY="157255" custLinFactNeighborX="468"/>
      <dgm:spPr/>
      <dgm:t>
        <a:bodyPr/>
        <a:lstStyle/>
        <a:p>
          <a:endParaRPr lang="cs-CZ"/>
        </a:p>
      </dgm:t>
    </dgm:pt>
    <dgm:pt modelId="{35B4E064-0470-4E77-A0AF-6F4F5DCBBD66}" type="pres">
      <dgm:prSet presAssocID="{E64143B9-F572-4628-899F-07C61BD0461D}" presName="node" presStyleLbl="node1" presStyleIdx="0" presStyleCnt="10" custScaleX="182304" custScaleY="158784" custRadScaleRad="93939" custRadScaleInc="45152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77152A83-90AA-4A65-809F-7BF68EC494BF}" type="pres">
      <dgm:prSet presAssocID="{E64143B9-F572-4628-899F-07C61BD0461D}" presName="dummy" presStyleCnt="0"/>
      <dgm:spPr/>
    </dgm:pt>
    <dgm:pt modelId="{062B5FE9-FDD5-4490-B787-BC7A5B8294DC}" type="pres">
      <dgm:prSet presAssocID="{3867821C-73C4-480F-9C9D-9A9046A03F07}" presName="sibTrans" presStyleLbl="sibTrans2D1" presStyleIdx="0" presStyleCnt="10"/>
      <dgm:spPr/>
      <dgm:t>
        <a:bodyPr/>
        <a:lstStyle/>
        <a:p>
          <a:endParaRPr lang="cs-CZ"/>
        </a:p>
      </dgm:t>
    </dgm:pt>
    <dgm:pt modelId="{62C7C773-0B59-49CA-AE72-0E94ECF276F8}" type="pres">
      <dgm:prSet presAssocID="{4E459D11-A1D7-491C-B773-7BA9765DCFD1}" presName="node" presStyleLbl="node1" presStyleIdx="1" presStyleCnt="10" custScaleX="180932" custScaleY="168268" custRadScaleRad="119461" custRadScaleInc="102379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2E7A7CDB-E0A3-4550-91D8-9DBDABC186E9}" type="pres">
      <dgm:prSet presAssocID="{4E459D11-A1D7-491C-B773-7BA9765DCFD1}" presName="dummy" presStyleCnt="0"/>
      <dgm:spPr/>
    </dgm:pt>
    <dgm:pt modelId="{40A4F030-0120-4BFD-B962-CC71CFC55DDD}" type="pres">
      <dgm:prSet presAssocID="{94A6A201-9C08-4B60-BDD8-B46C99DA8C43}" presName="sibTrans" presStyleLbl="sibTrans2D1" presStyleIdx="1" presStyleCnt="10"/>
      <dgm:spPr/>
      <dgm:t>
        <a:bodyPr/>
        <a:lstStyle/>
        <a:p>
          <a:endParaRPr lang="cs-CZ"/>
        </a:p>
      </dgm:t>
    </dgm:pt>
    <dgm:pt modelId="{AA153253-3B52-4E0B-AF10-21F8559B1375}" type="pres">
      <dgm:prSet presAssocID="{4A776398-49EF-40BF-AC92-769A4730A98F}" presName="node" presStyleLbl="node1" presStyleIdx="2" presStyleCnt="10" custScaleX="180854" custScaleY="168373" custRadScaleRad="152298" custRadScaleInc="37612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8D54B179-476F-4B50-ADF2-CED9FFFE2CED}" type="pres">
      <dgm:prSet presAssocID="{4A776398-49EF-40BF-AC92-769A4730A98F}" presName="dummy" presStyleCnt="0"/>
      <dgm:spPr/>
    </dgm:pt>
    <dgm:pt modelId="{B2EF03BD-DEB5-4806-BD46-DEB767801BD0}" type="pres">
      <dgm:prSet presAssocID="{551BEAA1-310D-401F-BC8D-1F1905A57363}" presName="sibTrans" presStyleLbl="sibTrans2D1" presStyleIdx="2" presStyleCnt="10"/>
      <dgm:spPr/>
      <dgm:t>
        <a:bodyPr/>
        <a:lstStyle/>
        <a:p>
          <a:endParaRPr lang="cs-CZ"/>
        </a:p>
      </dgm:t>
    </dgm:pt>
    <dgm:pt modelId="{3ADF4963-4FA1-4E4E-9CA9-5E5359EABD39}" type="pres">
      <dgm:prSet presAssocID="{5C0F7BD7-0D43-4248-89EC-720D52981403}" presName="node" presStyleLbl="node1" presStyleIdx="3" presStyleCnt="10" custScaleX="180854" custScaleY="168373" custRadScaleRad="149622" custRadScaleInc="-34569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DF298A93-1584-4D67-8BE3-010F8063F1EF}" type="pres">
      <dgm:prSet presAssocID="{5C0F7BD7-0D43-4248-89EC-720D52981403}" presName="dummy" presStyleCnt="0"/>
      <dgm:spPr/>
    </dgm:pt>
    <dgm:pt modelId="{EC7D7E29-528D-43F9-ABCB-C8C84F4C8FCD}" type="pres">
      <dgm:prSet presAssocID="{6E0E76D9-943D-49DE-9E71-26681E54DD16}" presName="sibTrans" presStyleLbl="sibTrans2D1" presStyleIdx="3" presStyleCnt="10"/>
      <dgm:spPr/>
      <dgm:t>
        <a:bodyPr/>
        <a:lstStyle/>
        <a:p>
          <a:endParaRPr lang="cs-CZ"/>
        </a:p>
      </dgm:t>
    </dgm:pt>
    <dgm:pt modelId="{F0A6EFBC-540F-4B6E-92B5-82648C5C9701}" type="pres">
      <dgm:prSet presAssocID="{BC0BE166-70D8-4A4D-8148-9797FF290FAB}" presName="node" presStyleLbl="node1" presStyleIdx="4" presStyleCnt="10" custScaleX="180854" custScaleY="168373" custRadScaleRad="115936" custRadScaleInc="-9663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48BB3D16-B322-47B7-B196-6A145DC2137D}" type="pres">
      <dgm:prSet presAssocID="{BC0BE166-70D8-4A4D-8148-9797FF290FAB}" presName="dummy" presStyleCnt="0"/>
      <dgm:spPr/>
    </dgm:pt>
    <dgm:pt modelId="{8ED4F1DD-FD01-4AF9-8278-401F0B538579}" type="pres">
      <dgm:prSet presAssocID="{BB3F40C6-00A6-4C17-A5FE-A6453C74E272}" presName="sibTrans" presStyleLbl="sibTrans2D1" presStyleIdx="4" presStyleCnt="10"/>
      <dgm:spPr/>
      <dgm:t>
        <a:bodyPr/>
        <a:lstStyle/>
        <a:p>
          <a:endParaRPr lang="cs-CZ"/>
        </a:p>
      </dgm:t>
    </dgm:pt>
    <dgm:pt modelId="{0794F68C-2CEB-4A1C-9EA8-AC47B297CA58}" type="pres">
      <dgm:prSet presAssocID="{E01698D9-7DF2-44B6-AE51-29638A036496}" presName="node" presStyleLbl="node1" presStyleIdx="5" presStyleCnt="10" custScaleX="180854" custScaleY="168373" custRadScaleRad="88140" custRadScaleInc="-48277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F31F1331-34E3-42FE-9D6C-080027612824}" type="pres">
      <dgm:prSet presAssocID="{E01698D9-7DF2-44B6-AE51-29638A036496}" presName="dummy" presStyleCnt="0"/>
      <dgm:spPr/>
    </dgm:pt>
    <dgm:pt modelId="{FC1E2FBC-4A53-4335-8430-BEF7D5F34F0C}" type="pres">
      <dgm:prSet presAssocID="{DFEECA8E-7638-42B9-B24D-F7ABF5B6D674}" presName="sibTrans" presStyleLbl="sibTrans2D1" presStyleIdx="5" presStyleCnt="10"/>
      <dgm:spPr/>
      <dgm:t>
        <a:bodyPr/>
        <a:lstStyle/>
        <a:p>
          <a:endParaRPr lang="cs-CZ"/>
        </a:p>
      </dgm:t>
    </dgm:pt>
    <dgm:pt modelId="{5B91F998-D89A-452A-AB5C-706D6B299105}" type="pres">
      <dgm:prSet presAssocID="{F6CCC781-CE49-4FE2-9F57-8EDDF04CBFF9}" presName="node" presStyleLbl="node1" presStyleIdx="6" presStyleCnt="10" custScaleX="180854" custScaleY="168373" custRadScaleRad="106565" custRadScaleInc="35969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BEFB9BDE-9B2D-41FF-B84F-C23E782AB8C0}" type="pres">
      <dgm:prSet presAssocID="{F6CCC781-CE49-4FE2-9F57-8EDDF04CBFF9}" presName="dummy" presStyleCnt="0"/>
      <dgm:spPr/>
    </dgm:pt>
    <dgm:pt modelId="{4D0662F1-3678-492E-B3EC-4524A0E6A88A}" type="pres">
      <dgm:prSet presAssocID="{92A3B8E8-83AF-4D5F-9F7C-1F2A78A748FF}" presName="sibTrans" presStyleLbl="sibTrans2D1" presStyleIdx="6" presStyleCnt="10"/>
      <dgm:spPr/>
      <dgm:t>
        <a:bodyPr/>
        <a:lstStyle/>
        <a:p>
          <a:endParaRPr lang="cs-CZ"/>
        </a:p>
      </dgm:t>
    </dgm:pt>
    <dgm:pt modelId="{4E274BE4-D1AE-4A83-87E0-9E68A111E721}" type="pres">
      <dgm:prSet presAssocID="{4E25C6DA-7E70-43C0-8994-5C60483EF64F}" presName="node" presStyleLbl="node1" presStyleIdx="7" presStyleCnt="10" custScaleX="180854" custScaleY="168373" custRadScaleRad="132462" custRadScaleInc="13047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21D6ECDB-1E82-4E73-8657-8F7BDAE9E61E}" type="pres">
      <dgm:prSet presAssocID="{4E25C6DA-7E70-43C0-8994-5C60483EF64F}" presName="dummy" presStyleCnt="0"/>
      <dgm:spPr/>
    </dgm:pt>
    <dgm:pt modelId="{6FA0C764-E4A9-4373-A080-1EF114C6329D}" type="pres">
      <dgm:prSet presAssocID="{263EC11F-15E2-4AE8-AB69-3E66028393C7}" presName="sibTrans" presStyleLbl="sibTrans2D1" presStyleIdx="7" presStyleCnt="10"/>
      <dgm:spPr/>
      <dgm:t>
        <a:bodyPr/>
        <a:lstStyle/>
        <a:p>
          <a:endParaRPr lang="cs-CZ"/>
        </a:p>
      </dgm:t>
    </dgm:pt>
    <dgm:pt modelId="{1AB76EB6-A020-420E-A0BA-F3723753FD8C}" type="pres">
      <dgm:prSet presAssocID="{91F1DD97-593E-4991-8751-B7A7781BB5D2}" presName="node" presStyleLbl="node1" presStyleIdx="8" presStyleCnt="10" custScaleX="180854" custScaleY="168373" custRadScaleRad="127298" custRadScaleInc="-27835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3703EA88-4AA0-4286-AA5D-17712F78F7E2}" type="pres">
      <dgm:prSet presAssocID="{91F1DD97-593E-4991-8751-B7A7781BB5D2}" presName="dummy" presStyleCnt="0"/>
      <dgm:spPr/>
    </dgm:pt>
    <dgm:pt modelId="{78B8D2FF-B911-43F0-9E5E-8C33027771EB}" type="pres">
      <dgm:prSet presAssocID="{F9EF8A83-930D-4CD3-A5CB-D18F1DB740F2}" presName="sibTrans" presStyleLbl="sibTrans2D1" presStyleIdx="8" presStyleCnt="10"/>
      <dgm:spPr/>
      <dgm:t>
        <a:bodyPr/>
        <a:lstStyle/>
        <a:p>
          <a:endParaRPr lang="cs-CZ"/>
        </a:p>
      </dgm:t>
    </dgm:pt>
    <dgm:pt modelId="{F726E1F1-0A83-42D7-8BA2-2A2E0986C29D}" type="pres">
      <dgm:prSet presAssocID="{A4B95360-297A-4F23-ABD2-67026B26F84A}" presName="node" presStyleLbl="node1" presStyleIdx="9" presStyleCnt="10" custScaleX="180854" custScaleY="168373" custRadScaleRad="97160" custRadScaleInc="-40737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C45D15EF-B80F-4D0D-BC88-32786B586FD5}" type="pres">
      <dgm:prSet presAssocID="{A4B95360-297A-4F23-ABD2-67026B26F84A}" presName="dummy" presStyleCnt="0"/>
      <dgm:spPr/>
    </dgm:pt>
    <dgm:pt modelId="{08A8DAFC-9185-4A3C-838D-FE78766EB3EF}" type="pres">
      <dgm:prSet presAssocID="{D0A50400-C736-4E06-8D7C-B6881F0B30E1}" presName="sibTrans" presStyleLbl="sibTrans2D1" presStyleIdx="9" presStyleCnt="10"/>
      <dgm:spPr/>
      <dgm:t>
        <a:bodyPr/>
        <a:lstStyle/>
        <a:p>
          <a:endParaRPr lang="cs-CZ"/>
        </a:p>
      </dgm:t>
    </dgm:pt>
  </dgm:ptLst>
  <dgm:cxnLst>
    <dgm:cxn modelId="{310DCA87-6FB1-478D-AC53-F24EB2DC31BA}" srcId="{39BC9CA7-00A2-4846-B823-831091FB8C5C}" destId="{E01698D9-7DF2-44B6-AE51-29638A036496}" srcOrd="5" destOrd="0" parTransId="{BAA4F3BB-6AA2-4383-AD7E-A168C0EC06F6}" sibTransId="{DFEECA8E-7638-42B9-B24D-F7ABF5B6D674}"/>
    <dgm:cxn modelId="{530749CD-B057-4638-A544-9570F7DB0339}" type="presOf" srcId="{E64143B9-F572-4628-899F-07C61BD0461D}" destId="{35B4E064-0470-4E77-A0AF-6F4F5DCBBD66}" srcOrd="0" destOrd="0" presId="urn:microsoft.com/office/officeart/2005/8/layout/radial6"/>
    <dgm:cxn modelId="{38743493-5F18-4816-8F82-D72681013D28}" srcId="{39BC9CA7-00A2-4846-B823-831091FB8C5C}" destId="{A4B95360-297A-4F23-ABD2-67026B26F84A}" srcOrd="9" destOrd="0" parTransId="{79A16CA8-720D-47DE-96B9-F9BEB38E5B7A}" sibTransId="{D0A50400-C736-4E06-8D7C-B6881F0B30E1}"/>
    <dgm:cxn modelId="{C2D2F797-14D1-4333-AD75-787ADC45189A}" type="presOf" srcId="{A4B95360-297A-4F23-ABD2-67026B26F84A}" destId="{F726E1F1-0A83-42D7-8BA2-2A2E0986C29D}" srcOrd="0" destOrd="0" presId="urn:microsoft.com/office/officeart/2005/8/layout/radial6"/>
    <dgm:cxn modelId="{663F2866-1FCC-4D39-ACD3-968F409F615E}" type="presOf" srcId="{92A3B8E8-83AF-4D5F-9F7C-1F2A78A748FF}" destId="{4D0662F1-3678-492E-B3EC-4524A0E6A88A}" srcOrd="0" destOrd="0" presId="urn:microsoft.com/office/officeart/2005/8/layout/radial6"/>
    <dgm:cxn modelId="{B2CF4D82-4A38-4754-B783-80BAB2A2BA61}" type="presOf" srcId="{91F1DD97-593E-4991-8751-B7A7781BB5D2}" destId="{1AB76EB6-A020-420E-A0BA-F3723753FD8C}" srcOrd="0" destOrd="0" presId="urn:microsoft.com/office/officeart/2005/8/layout/radial6"/>
    <dgm:cxn modelId="{AB478AF3-85D7-4E9D-B432-D6B006CE0FEE}" type="presOf" srcId="{4E459D11-A1D7-491C-B773-7BA9765DCFD1}" destId="{62C7C773-0B59-49CA-AE72-0E94ECF276F8}" srcOrd="0" destOrd="0" presId="urn:microsoft.com/office/officeart/2005/8/layout/radial6"/>
    <dgm:cxn modelId="{32077819-0C69-41B0-98C5-903B39979F48}" srcId="{39BC9CA7-00A2-4846-B823-831091FB8C5C}" destId="{4E25C6DA-7E70-43C0-8994-5C60483EF64F}" srcOrd="7" destOrd="0" parTransId="{FC60A12D-EBAF-4497-93A7-7CF4172B0B82}" sibTransId="{263EC11F-15E2-4AE8-AB69-3E66028393C7}"/>
    <dgm:cxn modelId="{5503DA25-3D1F-4C94-9081-ACEAF07146D7}" type="presOf" srcId="{263EC11F-15E2-4AE8-AB69-3E66028393C7}" destId="{6FA0C764-E4A9-4373-A080-1EF114C6329D}" srcOrd="0" destOrd="0" presId="urn:microsoft.com/office/officeart/2005/8/layout/radial6"/>
    <dgm:cxn modelId="{EE610814-C2CE-4CEC-B531-BF323BFF610D}" type="presOf" srcId="{5C0F7BD7-0D43-4248-89EC-720D52981403}" destId="{3ADF4963-4FA1-4E4E-9CA9-5E5359EABD39}" srcOrd="0" destOrd="0" presId="urn:microsoft.com/office/officeart/2005/8/layout/radial6"/>
    <dgm:cxn modelId="{E808A87D-E145-4ED0-B754-1B02A3B55299}" type="presOf" srcId="{4A776398-49EF-40BF-AC92-769A4730A98F}" destId="{AA153253-3B52-4E0B-AF10-21F8559B1375}" srcOrd="0" destOrd="0" presId="urn:microsoft.com/office/officeart/2005/8/layout/radial6"/>
    <dgm:cxn modelId="{13091999-2FDD-48F0-9D28-457759DE81FF}" srcId="{39BC9CA7-00A2-4846-B823-831091FB8C5C}" destId="{F6CCC781-CE49-4FE2-9F57-8EDDF04CBFF9}" srcOrd="6" destOrd="0" parTransId="{FF635A78-055C-4D86-A4D6-80C25E77B73A}" sibTransId="{92A3B8E8-83AF-4D5F-9F7C-1F2A78A748FF}"/>
    <dgm:cxn modelId="{AFB9B10A-B4DA-4859-8462-13573E8BF098}" type="presOf" srcId="{D0A50400-C736-4E06-8D7C-B6881F0B30E1}" destId="{08A8DAFC-9185-4A3C-838D-FE78766EB3EF}" srcOrd="0" destOrd="0" presId="urn:microsoft.com/office/officeart/2005/8/layout/radial6"/>
    <dgm:cxn modelId="{36F155BC-9536-4ACF-A375-813EEFC249DC}" type="presOf" srcId="{94A6A201-9C08-4B60-BDD8-B46C99DA8C43}" destId="{40A4F030-0120-4BFD-B962-CC71CFC55DDD}" srcOrd="0" destOrd="0" presId="urn:microsoft.com/office/officeart/2005/8/layout/radial6"/>
    <dgm:cxn modelId="{A59B8FE9-FE80-42FB-9B7C-BB17A11FCED6}" type="presOf" srcId="{E01698D9-7DF2-44B6-AE51-29638A036496}" destId="{0794F68C-2CEB-4A1C-9EA8-AC47B297CA58}" srcOrd="0" destOrd="0" presId="urn:microsoft.com/office/officeart/2005/8/layout/radial6"/>
    <dgm:cxn modelId="{D912024F-576D-44E9-B45B-1CA6AA8872D7}" type="presOf" srcId="{3867821C-73C4-480F-9C9D-9A9046A03F07}" destId="{062B5FE9-FDD5-4490-B787-BC7A5B8294DC}" srcOrd="0" destOrd="0" presId="urn:microsoft.com/office/officeart/2005/8/layout/radial6"/>
    <dgm:cxn modelId="{AE49E2C1-1D19-41D1-AA2D-5AF3FF118CD9}" srcId="{39BC9CA7-00A2-4846-B823-831091FB8C5C}" destId="{4A776398-49EF-40BF-AC92-769A4730A98F}" srcOrd="2" destOrd="0" parTransId="{2DB4F4BD-92D2-4374-BA60-685663631DFB}" sibTransId="{551BEAA1-310D-401F-BC8D-1F1905A57363}"/>
    <dgm:cxn modelId="{AEE23452-2468-494F-9F59-288731E5A7C3}" srcId="{39BC9CA7-00A2-4846-B823-831091FB8C5C}" destId="{91F1DD97-593E-4991-8751-B7A7781BB5D2}" srcOrd="8" destOrd="0" parTransId="{B75BE31B-7862-47E2-B93D-0B90A7E17188}" sibTransId="{F9EF8A83-930D-4CD3-A5CB-D18F1DB740F2}"/>
    <dgm:cxn modelId="{B4A922DD-B689-498E-8E35-8371625DBDD9}" srcId="{39BC9CA7-00A2-4846-B823-831091FB8C5C}" destId="{BC0BE166-70D8-4A4D-8148-9797FF290FAB}" srcOrd="4" destOrd="0" parTransId="{583D973E-634A-49BA-8183-9C4BA3E38926}" sibTransId="{BB3F40C6-00A6-4C17-A5FE-A6453C74E272}"/>
    <dgm:cxn modelId="{22EE4DB7-BA39-461A-9B79-8EC03B76698E}" type="presOf" srcId="{DFEECA8E-7638-42B9-B24D-F7ABF5B6D674}" destId="{FC1E2FBC-4A53-4335-8430-BEF7D5F34F0C}" srcOrd="0" destOrd="0" presId="urn:microsoft.com/office/officeart/2005/8/layout/radial6"/>
    <dgm:cxn modelId="{B7DC6267-D140-4497-A525-F1EB97AE3DBC}" type="presOf" srcId="{F6CCC781-CE49-4FE2-9F57-8EDDF04CBFF9}" destId="{5B91F998-D89A-452A-AB5C-706D6B299105}" srcOrd="0" destOrd="0" presId="urn:microsoft.com/office/officeart/2005/8/layout/radial6"/>
    <dgm:cxn modelId="{E25B437F-38F6-4380-B260-3403AAA3E417}" type="presOf" srcId="{F9EF8A83-930D-4CD3-A5CB-D18F1DB740F2}" destId="{78B8D2FF-B911-43F0-9E5E-8C33027771EB}" srcOrd="0" destOrd="0" presId="urn:microsoft.com/office/officeart/2005/8/layout/radial6"/>
    <dgm:cxn modelId="{A8958A03-0EC5-464F-B723-2DBB82B04D23}" srcId="{39BC9CA7-00A2-4846-B823-831091FB8C5C}" destId="{5C0F7BD7-0D43-4248-89EC-720D52981403}" srcOrd="3" destOrd="0" parTransId="{1BAD903A-023B-4895-9C4A-4B825574E850}" sibTransId="{6E0E76D9-943D-49DE-9E71-26681E54DD16}"/>
    <dgm:cxn modelId="{DAD0042A-2AB1-446A-8C16-CCA55E267C91}" srcId="{39BC9CA7-00A2-4846-B823-831091FB8C5C}" destId="{E64143B9-F572-4628-899F-07C61BD0461D}" srcOrd="0" destOrd="0" parTransId="{B37FBACC-758F-442D-84A8-C31902B340E5}" sibTransId="{3867821C-73C4-480F-9C9D-9A9046A03F07}"/>
    <dgm:cxn modelId="{651C8A98-763A-4B74-86B7-87A18E336D70}" srcId="{7DB62D37-B7BF-47FB-9152-2A33CA4F7763}" destId="{39BC9CA7-00A2-4846-B823-831091FB8C5C}" srcOrd="0" destOrd="0" parTransId="{0229ACC5-8A53-40F1-A47F-A44D832F940B}" sibTransId="{127DA48D-991F-4C69-AE44-B769166962DC}"/>
    <dgm:cxn modelId="{FE5556F0-5C6A-44E7-967D-C9460DE66C49}" type="presOf" srcId="{6E0E76D9-943D-49DE-9E71-26681E54DD16}" destId="{EC7D7E29-528D-43F9-ABCB-C8C84F4C8FCD}" srcOrd="0" destOrd="0" presId="urn:microsoft.com/office/officeart/2005/8/layout/radial6"/>
    <dgm:cxn modelId="{8865AE9F-5DF6-4C40-AA65-835369745299}" type="presOf" srcId="{4E25C6DA-7E70-43C0-8994-5C60483EF64F}" destId="{4E274BE4-D1AE-4A83-87E0-9E68A111E721}" srcOrd="0" destOrd="0" presId="urn:microsoft.com/office/officeart/2005/8/layout/radial6"/>
    <dgm:cxn modelId="{65280709-457F-4537-991D-7B3CCE59A1E5}" srcId="{39BC9CA7-00A2-4846-B823-831091FB8C5C}" destId="{4E459D11-A1D7-491C-B773-7BA9765DCFD1}" srcOrd="1" destOrd="0" parTransId="{888A0D21-7462-4B57-A23A-5DBBA9BCB1B4}" sibTransId="{94A6A201-9C08-4B60-BDD8-B46C99DA8C43}"/>
    <dgm:cxn modelId="{EC01D186-C015-4517-B75E-7737C2C84479}" type="presOf" srcId="{39BC9CA7-00A2-4846-B823-831091FB8C5C}" destId="{F3B28A91-3967-476D-84A6-58817E3DE523}" srcOrd="0" destOrd="0" presId="urn:microsoft.com/office/officeart/2005/8/layout/radial6"/>
    <dgm:cxn modelId="{CFEC9EDB-CAAD-45BB-A0A4-FA035598FD43}" type="presOf" srcId="{BB3F40C6-00A6-4C17-A5FE-A6453C74E272}" destId="{8ED4F1DD-FD01-4AF9-8278-401F0B538579}" srcOrd="0" destOrd="0" presId="urn:microsoft.com/office/officeart/2005/8/layout/radial6"/>
    <dgm:cxn modelId="{45837A69-B465-4428-9C25-6D52E303812F}" type="presOf" srcId="{7DB62D37-B7BF-47FB-9152-2A33CA4F7763}" destId="{43FD20D8-376F-4233-A217-C7483933DA50}" srcOrd="0" destOrd="0" presId="urn:microsoft.com/office/officeart/2005/8/layout/radial6"/>
    <dgm:cxn modelId="{2D463898-C558-4F88-8770-10A95DC25043}" type="presOf" srcId="{551BEAA1-310D-401F-BC8D-1F1905A57363}" destId="{B2EF03BD-DEB5-4806-BD46-DEB767801BD0}" srcOrd="0" destOrd="0" presId="urn:microsoft.com/office/officeart/2005/8/layout/radial6"/>
    <dgm:cxn modelId="{8C2F789B-C6FA-4F5D-9B2E-912CCDB0EE4D}" type="presOf" srcId="{BC0BE166-70D8-4A4D-8148-9797FF290FAB}" destId="{F0A6EFBC-540F-4B6E-92B5-82648C5C9701}" srcOrd="0" destOrd="0" presId="urn:microsoft.com/office/officeart/2005/8/layout/radial6"/>
    <dgm:cxn modelId="{59188BBB-B68F-411A-8387-62F675F31A52}" type="presParOf" srcId="{43FD20D8-376F-4233-A217-C7483933DA50}" destId="{F3B28A91-3967-476D-84A6-58817E3DE523}" srcOrd="0" destOrd="0" presId="urn:microsoft.com/office/officeart/2005/8/layout/radial6"/>
    <dgm:cxn modelId="{60A19084-AF2E-4FEC-AB86-45903C4DD666}" type="presParOf" srcId="{43FD20D8-376F-4233-A217-C7483933DA50}" destId="{35B4E064-0470-4E77-A0AF-6F4F5DCBBD66}" srcOrd="1" destOrd="0" presId="urn:microsoft.com/office/officeart/2005/8/layout/radial6"/>
    <dgm:cxn modelId="{ECC555CE-79C4-4F5B-ABD9-8B3CC89C9E5A}" type="presParOf" srcId="{43FD20D8-376F-4233-A217-C7483933DA50}" destId="{77152A83-90AA-4A65-809F-7BF68EC494BF}" srcOrd="2" destOrd="0" presId="urn:microsoft.com/office/officeart/2005/8/layout/radial6"/>
    <dgm:cxn modelId="{EC4FDD26-7500-4EF1-AFCC-9EB2C1031C96}" type="presParOf" srcId="{43FD20D8-376F-4233-A217-C7483933DA50}" destId="{062B5FE9-FDD5-4490-B787-BC7A5B8294DC}" srcOrd="3" destOrd="0" presId="urn:microsoft.com/office/officeart/2005/8/layout/radial6"/>
    <dgm:cxn modelId="{066EA3BD-C55D-435D-873C-0719AA43B4C3}" type="presParOf" srcId="{43FD20D8-376F-4233-A217-C7483933DA50}" destId="{62C7C773-0B59-49CA-AE72-0E94ECF276F8}" srcOrd="4" destOrd="0" presId="urn:microsoft.com/office/officeart/2005/8/layout/radial6"/>
    <dgm:cxn modelId="{30A3D990-009E-46F7-ACDE-F1A3F9951413}" type="presParOf" srcId="{43FD20D8-376F-4233-A217-C7483933DA50}" destId="{2E7A7CDB-E0A3-4550-91D8-9DBDABC186E9}" srcOrd="5" destOrd="0" presId="urn:microsoft.com/office/officeart/2005/8/layout/radial6"/>
    <dgm:cxn modelId="{719D029A-6608-416B-9EF8-C9DBAEA91EDB}" type="presParOf" srcId="{43FD20D8-376F-4233-A217-C7483933DA50}" destId="{40A4F030-0120-4BFD-B962-CC71CFC55DDD}" srcOrd="6" destOrd="0" presId="urn:microsoft.com/office/officeart/2005/8/layout/radial6"/>
    <dgm:cxn modelId="{778352AD-A604-40FF-9308-0D380D617C57}" type="presParOf" srcId="{43FD20D8-376F-4233-A217-C7483933DA50}" destId="{AA153253-3B52-4E0B-AF10-21F8559B1375}" srcOrd="7" destOrd="0" presId="urn:microsoft.com/office/officeart/2005/8/layout/radial6"/>
    <dgm:cxn modelId="{8C0EC254-02E3-4631-B7D1-E08DCDAC93F3}" type="presParOf" srcId="{43FD20D8-376F-4233-A217-C7483933DA50}" destId="{8D54B179-476F-4B50-ADF2-CED9FFFE2CED}" srcOrd="8" destOrd="0" presId="urn:microsoft.com/office/officeart/2005/8/layout/radial6"/>
    <dgm:cxn modelId="{922275D0-C949-4D3A-8193-BBC9512233B0}" type="presParOf" srcId="{43FD20D8-376F-4233-A217-C7483933DA50}" destId="{B2EF03BD-DEB5-4806-BD46-DEB767801BD0}" srcOrd="9" destOrd="0" presId="urn:microsoft.com/office/officeart/2005/8/layout/radial6"/>
    <dgm:cxn modelId="{A3643A5D-1B02-41F3-84ED-2462C7FEB5C1}" type="presParOf" srcId="{43FD20D8-376F-4233-A217-C7483933DA50}" destId="{3ADF4963-4FA1-4E4E-9CA9-5E5359EABD39}" srcOrd="10" destOrd="0" presId="urn:microsoft.com/office/officeart/2005/8/layout/radial6"/>
    <dgm:cxn modelId="{12345F60-037F-4845-B3A3-E51F6367305F}" type="presParOf" srcId="{43FD20D8-376F-4233-A217-C7483933DA50}" destId="{DF298A93-1584-4D67-8BE3-010F8063F1EF}" srcOrd="11" destOrd="0" presId="urn:microsoft.com/office/officeart/2005/8/layout/radial6"/>
    <dgm:cxn modelId="{266BA472-B688-4605-9D18-2C7AE88EDEA9}" type="presParOf" srcId="{43FD20D8-376F-4233-A217-C7483933DA50}" destId="{EC7D7E29-528D-43F9-ABCB-C8C84F4C8FCD}" srcOrd="12" destOrd="0" presId="urn:microsoft.com/office/officeart/2005/8/layout/radial6"/>
    <dgm:cxn modelId="{14DC046A-089E-4A49-BAD7-F9237973AEAC}" type="presParOf" srcId="{43FD20D8-376F-4233-A217-C7483933DA50}" destId="{F0A6EFBC-540F-4B6E-92B5-82648C5C9701}" srcOrd="13" destOrd="0" presId="urn:microsoft.com/office/officeart/2005/8/layout/radial6"/>
    <dgm:cxn modelId="{68F45C68-8320-4289-B0FF-1668FCDDAEA9}" type="presParOf" srcId="{43FD20D8-376F-4233-A217-C7483933DA50}" destId="{48BB3D16-B322-47B7-B196-6A145DC2137D}" srcOrd="14" destOrd="0" presId="urn:microsoft.com/office/officeart/2005/8/layout/radial6"/>
    <dgm:cxn modelId="{62D97419-03CB-4A4D-9B45-7BB9DDC5DC98}" type="presParOf" srcId="{43FD20D8-376F-4233-A217-C7483933DA50}" destId="{8ED4F1DD-FD01-4AF9-8278-401F0B538579}" srcOrd="15" destOrd="0" presId="urn:microsoft.com/office/officeart/2005/8/layout/radial6"/>
    <dgm:cxn modelId="{89AB3863-066D-4FD3-92AF-54F72D4D2D94}" type="presParOf" srcId="{43FD20D8-376F-4233-A217-C7483933DA50}" destId="{0794F68C-2CEB-4A1C-9EA8-AC47B297CA58}" srcOrd="16" destOrd="0" presId="urn:microsoft.com/office/officeart/2005/8/layout/radial6"/>
    <dgm:cxn modelId="{CAD16568-0322-42DE-9828-13245F6710E8}" type="presParOf" srcId="{43FD20D8-376F-4233-A217-C7483933DA50}" destId="{F31F1331-34E3-42FE-9D6C-080027612824}" srcOrd="17" destOrd="0" presId="urn:microsoft.com/office/officeart/2005/8/layout/radial6"/>
    <dgm:cxn modelId="{3E489539-2AD5-4908-B2F2-B8D0D055DECD}" type="presParOf" srcId="{43FD20D8-376F-4233-A217-C7483933DA50}" destId="{FC1E2FBC-4A53-4335-8430-BEF7D5F34F0C}" srcOrd="18" destOrd="0" presId="urn:microsoft.com/office/officeart/2005/8/layout/radial6"/>
    <dgm:cxn modelId="{BB259F5A-6D0C-45DE-8706-F916E244E8B5}" type="presParOf" srcId="{43FD20D8-376F-4233-A217-C7483933DA50}" destId="{5B91F998-D89A-452A-AB5C-706D6B299105}" srcOrd="19" destOrd="0" presId="urn:microsoft.com/office/officeart/2005/8/layout/radial6"/>
    <dgm:cxn modelId="{A29EC7EF-FD54-4EDD-9789-EE5FAA264FD1}" type="presParOf" srcId="{43FD20D8-376F-4233-A217-C7483933DA50}" destId="{BEFB9BDE-9B2D-41FF-B84F-C23E782AB8C0}" srcOrd="20" destOrd="0" presId="urn:microsoft.com/office/officeart/2005/8/layout/radial6"/>
    <dgm:cxn modelId="{CB29D562-7206-46A7-AA91-7708F71B01D4}" type="presParOf" srcId="{43FD20D8-376F-4233-A217-C7483933DA50}" destId="{4D0662F1-3678-492E-B3EC-4524A0E6A88A}" srcOrd="21" destOrd="0" presId="urn:microsoft.com/office/officeart/2005/8/layout/radial6"/>
    <dgm:cxn modelId="{8AAB8667-FABD-4F8E-8493-EDB56C508CC4}" type="presParOf" srcId="{43FD20D8-376F-4233-A217-C7483933DA50}" destId="{4E274BE4-D1AE-4A83-87E0-9E68A111E721}" srcOrd="22" destOrd="0" presId="urn:microsoft.com/office/officeart/2005/8/layout/radial6"/>
    <dgm:cxn modelId="{9E6FF852-C496-4404-BE91-967F70C4E099}" type="presParOf" srcId="{43FD20D8-376F-4233-A217-C7483933DA50}" destId="{21D6ECDB-1E82-4E73-8657-8F7BDAE9E61E}" srcOrd="23" destOrd="0" presId="urn:microsoft.com/office/officeart/2005/8/layout/radial6"/>
    <dgm:cxn modelId="{9984374C-614F-49BB-BEA0-C6498B0737EE}" type="presParOf" srcId="{43FD20D8-376F-4233-A217-C7483933DA50}" destId="{6FA0C764-E4A9-4373-A080-1EF114C6329D}" srcOrd="24" destOrd="0" presId="urn:microsoft.com/office/officeart/2005/8/layout/radial6"/>
    <dgm:cxn modelId="{9215B780-8837-48DC-99A0-C677700132D8}" type="presParOf" srcId="{43FD20D8-376F-4233-A217-C7483933DA50}" destId="{1AB76EB6-A020-420E-A0BA-F3723753FD8C}" srcOrd="25" destOrd="0" presId="urn:microsoft.com/office/officeart/2005/8/layout/radial6"/>
    <dgm:cxn modelId="{AAABA759-D481-43A3-B6B7-45A04595BEFD}" type="presParOf" srcId="{43FD20D8-376F-4233-A217-C7483933DA50}" destId="{3703EA88-4AA0-4286-AA5D-17712F78F7E2}" srcOrd="26" destOrd="0" presId="urn:microsoft.com/office/officeart/2005/8/layout/radial6"/>
    <dgm:cxn modelId="{E3038D63-2BE8-4656-A64B-1523A1FB720E}" type="presParOf" srcId="{43FD20D8-376F-4233-A217-C7483933DA50}" destId="{78B8D2FF-B911-43F0-9E5E-8C33027771EB}" srcOrd="27" destOrd="0" presId="urn:microsoft.com/office/officeart/2005/8/layout/radial6"/>
    <dgm:cxn modelId="{F00AE1CF-5824-468E-B6BE-861CDA22231D}" type="presParOf" srcId="{43FD20D8-376F-4233-A217-C7483933DA50}" destId="{F726E1F1-0A83-42D7-8BA2-2A2E0986C29D}" srcOrd="28" destOrd="0" presId="urn:microsoft.com/office/officeart/2005/8/layout/radial6"/>
    <dgm:cxn modelId="{8A1A0493-01FE-498E-AD73-85606CE9A778}" type="presParOf" srcId="{43FD20D8-376F-4233-A217-C7483933DA50}" destId="{C45D15EF-B80F-4D0D-BC88-32786B586FD5}" srcOrd="29" destOrd="0" presId="urn:microsoft.com/office/officeart/2005/8/layout/radial6"/>
    <dgm:cxn modelId="{59E11B28-4716-4085-B3FF-6059F91EAA28}" type="presParOf" srcId="{43FD20D8-376F-4233-A217-C7483933DA50}" destId="{08A8DAFC-9185-4A3C-838D-FE78766EB3EF}" srcOrd="30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1255216-477B-444E-9143-EF9A671B56A1}" type="doc">
      <dgm:prSet loTypeId="urn:microsoft.com/office/officeart/2005/8/layout/hierarchy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77B1CEBA-4886-4582-A99E-AE535F70E736}">
      <dgm:prSet phldrT="[Text]"/>
      <dgm:spPr>
        <a:solidFill>
          <a:srgbClr val="FFC000"/>
        </a:solidFill>
      </dgm:spPr>
      <dgm:t>
        <a:bodyPr/>
        <a:lstStyle/>
        <a:p>
          <a:r>
            <a:rPr lang="cs-CZ" b="1" dirty="0" smtClean="0">
              <a:solidFill>
                <a:schemeClr val="tx1"/>
              </a:solidFill>
            </a:rPr>
            <a:t>TEN – T (multimodální sítě)</a:t>
          </a:r>
          <a:endParaRPr lang="cs-CZ" b="1" dirty="0">
            <a:solidFill>
              <a:schemeClr val="tx1"/>
            </a:solidFill>
          </a:endParaRPr>
        </a:p>
      </dgm:t>
    </dgm:pt>
    <dgm:pt modelId="{044B01D5-0D05-4079-89EC-4281EFA4B89B}" type="parTrans" cxnId="{C8D3F80A-91A2-4656-9D5D-B26DD40E641B}">
      <dgm:prSet/>
      <dgm:spPr/>
      <dgm:t>
        <a:bodyPr/>
        <a:lstStyle/>
        <a:p>
          <a:endParaRPr lang="cs-CZ" b="1"/>
        </a:p>
      </dgm:t>
    </dgm:pt>
    <dgm:pt modelId="{1A5F3E1B-D513-410C-BA72-FD501A8DA558}" type="sibTrans" cxnId="{C8D3F80A-91A2-4656-9D5D-B26DD40E641B}">
      <dgm:prSet/>
      <dgm:spPr/>
      <dgm:t>
        <a:bodyPr/>
        <a:lstStyle/>
        <a:p>
          <a:endParaRPr lang="cs-CZ" b="1"/>
        </a:p>
      </dgm:t>
    </dgm:pt>
    <dgm:pt modelId="{9A9A713B-A42F-4CFB-BC3C-7A33C0931D87}">
      <dgm:prSet phldrT="[Text]"/>
      <dgm:spPr>
        <a:solidFill>
          <a:srgbClr val="FFCC99"/>
        </a:solidFill>
      </dgm:spPr>
      <dgm:t>
        <a:bodyPr/>
        <a:lstStyle/>
        <a:p>
          <a:r>
            <a:rPr lang="cs-CZ" b="1" dirty="0" smtClean="0">
              <a:solidFill>
                <a:schemeClr val="tx1"/>
              </a:solidFill>
            </a:rPr>
            <a:t>Pozemní doprava</a:t>
          </a:r>
          <a:endParaRPr lang="cs-CZ" b="1" dirty="0">
            <a:solidFill>
              <a:schemeClr val="tx1"/>
            </a:solidFill>
          </a:endParaRPr>
        </a:p>
      </dgm:t>
    </dgm:pt>
    <dgm:pt modelId="{15710053-42FF-4C72-BCA0-B712396A3425}" type="parTrans" cxnId="{427F2188-8E9E-43B7-8B9C-9AC1DCB93EC8}">
      <dgm:prSet/>
      <dgm:spPr/>
      <dgm:t>
        <a:bodyPr/>
        <a:lstStyle/>
        <a:p>
          <a:endParaRPr lang="cs-CZ" b="1"/>
        </a:p>
      </dgm:t>
    </dgm:pt>
    <dgm:pt modelId="{F47480E0-1166-4E60-BA2D-8BE1FC8B8738}" type="sibTrans" cxnId="{427F2188-8E9E-43B7-8B9C-9AC1DCB93EC8}">
      <dgm:prSet/>
      <dgm:spPr/>
      <dgm:t>
        <a:bodyPr/>
        <a:lstStyle/>
        <a:p>
          <a:endParaRPr lang="cs-CZ" b="1"/>
        </a:p>
      </dgm:t>
    </dgm:pt>
    <dgm:pt modelId="{27095B60-1136-4ABB-B99E-4DE2D27B2AB7}">
      <dgm:prSet phldrT="[Text]"/>
      <dgm:spPr>
        <a:solidFill>
          <a:srgbClr val="FFCCCC"/>
        </a:solidFill>
      </dgm:spPr>
      <dgm:t>
        <a:bodyPr/>
        <a:lstStyle/>
        <a:p>
          <a:r>
            <a:rPr lang="cs-CZ" b="1" dirty="0" smtClean="0">
              <a:solidFill>
                <a:schemeClr val="tx1"/>
              </a:solidFill>
            </a:rPr>
            <a:t>Železniční doprava</a:t>
          </a:r>
          <a:endParaRPr lang="cs-CZ" b="1" dirty="0">
            <a:solidFill>
              <a:schemeClr val="tx1"/>
            </a:solidFill>
          </a:endParaRPr>
        </a:p>
      </dgm:t>
    </dgm:pt>
    <dgm:pt modelId="{C80BED80-134E-4DEC-A2EF-4EBDD8BE6054}" type="parTrans" cxnId="{61EC94C2-2644-4970-ABE1-976F0B1C73EE}">
      <dgm:prSet/>
      <dgm:spPr/>
      <dgm:t>
        <a:bodyPr/>
        <a:lstStyle/>
        <a:p>
          <a:endParaRPr lang="cs-CZ" b="1"/>
        </a:p>
      </dgm:t>
    </dgm:pt>
    <dgm:pt modelId="{469F231F-148A-4C91-864D-501CD6CD0557}" type="sibTrans" cxnId="{61EC94C2-2644-4970-ABE1-976F0B1C73EE}">
      <dgm:prSet/>
      <dgm:spPr/>
      <dgm:t>
        <a:bodyPr/>
        <a:lstStyle/>
        <a:p>
          <a:endParaRPr lang="cs-CZ" b="1"/>
        </a:p>
      </dgm:t>
    </dgm:pt>
    <dgm:pt modelId="{E6ADD0F6-A57F-4DE7-A05B-F8858FD4EBF1}">
      <dgm:prSet phldrT="[Text]"/>
      <dgm:spPr>
        <a:solidFill>
          <a:srgbClr val="FFCCCC"/>
        </a:solidFill>
      </dgm:spPr>
      <dgm:t>
        <a:bodyPr/>
        <a:lstStyle/>
        <a:p>
          <a:r>
            <a:rPr lang="cs-CZ" b="1" dirty="0" smtClean="0">
              <a:solidFill>
                <a:schemeClr val="tx1"/>
              </a:solidFill>
            </a:rPr>
            <a:t>Silniční doprava</a:t>
          </a:r>
          <a:endParaRPr lang="cs-CZ" b="1" dirty="0">
            <a:solidFill>
              <a:schemeClr val="tx1"/>
            </a:solidFill>
          </a:endParaRPr>
        </a:p>
      </dgm:t>
    </dgm:pt>
    <dgm:pt modelId="{013188CC-9A36-4362-9A44-6B6EC030AAF2}" type="parTrans" cxnId="{4A1A2E9A-206B-4B1F-BF2E-7AD7D29C2849}">
      <dgm:prSet/>
      <dgm:spPr/>
      <dgm:t>
        <a:bodyPr/>
        <a:lstStyle/>
        <a:p>
          <a:endParaRPr lang="cs-CZ" b="1"/>
        </a:p>
      </dgm:t>
    </dgm:pt>
    <dgm:pt modelId="{402E5E3C-B4F2-46C4-8D0B-53277555A9CD}" type="sibTrans" cxnId="{4A1A2E9A-206B-4B1F-BF2E-7AD7D29C2849}">
      <dgm:prSet/>
      <dgm:spPr/>
      <dgm:t>
        <a:bodyPr/>
        <a:lstStyle/>
        <a:p>
          <a:endParaRPr lang="cs-CZ" b="1"/>
        </a:p>
      </dgm:t>
    </dgm:pt>
    <dgm:pt modelId="{0D1691D4-B7F9-41A2-A542-BBA75972F582}">
      <dgm:prSet phldrT="[Text]"/>
      <dgm:spPr>
        <a:solidFill>
          <a:srgbClr val="FFCC99"/>
        </a:solidFill>
      </dgm:spPr>
      <dgm:t>
        <a:bodyPr/>
        <a:lstStyle/>
        <a:p>
          <a:r>
            <a:rPr lang="cs-CZ" b="1" dirty="0" smtClean="0">
              <a:solidFill>
                <a:schemeClr val="tx1"/>
              </a:solidFill>
            </a:rPr>
            <a:t>Jiná doprava</a:t>
          </a:r>
          <a:endParaRPr lang="cs-CZ" b="1" dirty="0">
            <a:solidFill>
              <a:schemeClr val="tx1"/>
            </a:solidFill>
          </a:endParaRPr>
        </a:p>
      </dgm:t>
    </dgm:pt>
    <dgm:pt modelId="{E8A90CFB-16BE-4F16-BDE7-42CF6A431DA9}" type="parTrans" cxnId="{97218D0A-5971-4EB4-B04A-CC0B3ADD93DA}">
      <dgm:prSet/>
      <dgm:spPr/>
      <dgm:t>
        <a:bodyPr/>
        <a:lstStyle/>
        <a:p>
          <a:endParaRPr lang="cs-CZ" b="1"/>
        </a:p>
      </dgm:t>
    </dgm:pt>
    <dgm:pt modelId="{174DB1CA-4FA1-42DC-9A24-601A55F9A17F}" type="sibTrans" cxnId="{97218D0A-5971-4EB4-B04A-CC0B3ADD93DA}">
      <dgm:prSet/>
      <dgm:spPr/>
      <dgm:t>
        <a:bodyPr/>
        <a:lstStyle/>
        <a:p>
          <a:endParaRPr lang="cs-CZ" b="1"/>
        </a:p>
      </dgm:t>
    </dgm:pt>
    <dgm:pt modelId="{9EE55828-2BC2-45F5-9042-729F7573DF28}">
      <dgm:prSet phldrT="[Text]"/>
      <dgm:spPr>
        <a:solidFill>
          <a:srgbClr val="0099FF"/>
        </a:solidFill>
      </dgm:spPr>
      <dgm:t>
        <a:bodyPr/>
        <a:lstStyle/>
        <a:p>
          <a:r>
            <a:rPr lang="cs-CZ" b="1" dirty="0" smtClean="0">
              <a:solidFill>
                <a:schemeClr val="tx1"/>
              </a:solidFill>
            </a:rPr>
            <a:t>Letecká doprava</a:t>
          </a:r>
          <a:endParaRPr lang="cs-CZ" b="1" dirty="0">
            <a:solidFill>
              <a:schemeClr val="tx1"/>
            </a:solidFill>
          </a:endParaRPr>
        </a:p>
      </dgm:t>
    </dgm:pt>
    <dgm:pt modelId="{84E7674B-AB73-49BE-9ABC-BC9A9EF83B7E}" type="parTrans" cxnId="{A55113B0-A24F-4593-B49D-916C3292AAB9}">
      <dgm:prSet/>
      <dgm:spPr/>
      <dgm:t>
        <a:bodyPr/>
        <a:lstStyle/>
        <a:p>
          <a:endParaRPr lang="cs-CZ" b="1"/>
        </a:p>
      </dgm:t>
    </dgm:pt>
    <dgm:pt modelId="{345A4DE3-21FE-423F-85BC-B00227FB489B}" type="sibTrans" cxnId="{A55113B0-A24F-4593-B49D-916C3292AAB9}">
      <dgm:prSet/>
      <dgm:spPr/>
      <dgm:t>
        <a:bodyPr/>
        <a:lstStyle/>
        <a:p>
          <a:endParaRPr lang="cs-CZ" b="1"/>
        </a:p>
      </dgm:t>
    </dgm:pt>
    <dgm:pt modelId="{B95D83AD-0D02-48A9-B007-34EACF8F925D}">
      <dgm:prSet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cs-CZ" b="1" dirty="0" smtClean="0">
              <a:solidFill>
                <a:schemeClr val="tx1"/>
              </a:solidFill>
            </a:rPr>
            <a:t>Osobní</a:t>
          </a:r>
          <a:endParaRPr lang="cs-CZ" b="1" dirty="0">
            <a:solidFill>
              <a:schemeClr val="tx1"/>
            </a:solidFill>
          </a:endParaRPr>
        </a:p>
      </dgm:t>
    </dgm:pt>
    <dgm:pt modelId="{E05FA4B7-544D-4904-959C-95042B21D908}" type="parTrans" cxnId="{6FC6F78D-9497-4A62-AA46-8DF591C86FEE}">
      <dgm:prSet/>
      <dgm:spPr/>
      <dgm:t>
        <a:bodyPr/>
        <a:lstStyle/>
        <a:p>
          <a:endParaRPr lang="cs-CZ" b="1"/>
        </a:p>
      </dgm:t>
    </dgm:pt>
    <dgm:pt modelId="{6317D9AA-BE5F-4918-B48B-B4911394BEE2}" type="sibTrans" cxnId="{6FC6F78D-9497-4A62-AA46-8DF591C86FEE}">
      <dgm:prSet/>
      <dgm:spPr/>
      <dgm:t>
        <a:bodyPr/>
        <a:lstStyle/>
        <a:p>
          <a:endParaRPr lang="cs-CZ" b="1"/>
        </a:p>
      </dgm:t>
    </dgm:pt>
    <dgm:pt modelId="{4102C3C2-B59D-4769-8D53-EB7F80FAB5E3}">
      <dgm:prSet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cs-CZ" b="1" dirty="0" smtClean="0">
              <a:solidFill>
                <a:schemeClr val="tx1"/>
              </a:solidFill>
            </a:rPr>
            <a:t>Nákladní</a:t>
          </a:r>
          <a:endParaRPr lang="cs-CZ" b="1" dirty="0">
            <a:solidFill>
              <a:schemeClr val="tx1"/>
            </a:solidFill>
          </a:endParaRPr>
        </a:p>
      </dgm:t>
    </dgm:pt>
    <dgm:pt modelId="{BEDB2999-CF02-4061-B765-5E5D7C107004}" type="parTrans" cxnId="{A012C097-D474-4FB2-8C1F-F83BF15970F5}">
      <dgm:prSet/>
      <dgm:spPr/>
      <dgm:t>
        <a:bodyPr/>
        <a:lstStyle/>
        <a:p>
          <a:endParaRPr lang="cs-CZ" b="1"/>
        </a:p>
      </dgm:t>
    </dgm:pt>
    <dgm:pt modelId="{DDC7B71A-D097-45A9-B3AC-DFE13C04D5FF}" type="sibTrans" cxnId="{A012C097-D474-4FB2-8C1F-F83BF15970F5}">
      <dgm:prSet/>
      <dgm:spPr/>
      <dgm:t>
        <a:bodyPr/>
        <a:lstStyle/>
        <a:p>
          <a:endParaRPr lang="cs-CZ" b="1"/>
        </a:p>
      </dgm:t>
    </dgm:pt>
    <dgm:pt modelId="{DA5A9BEC-98AE-46CD-9915-FCB5C0A7AEF0}">
      <dgm:prSet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cs-CZ" b="1" dirty="0" smtClean="0">
              <a:solidFill>
                <a:schemeClr val="tx1"/>
              </a:solidFill>
            </a:rPr>
            <a:t>Osobní</a:t>
          </a:r>
          <a:endParaRPr lang="cs-CZ" b="1" dirty="0"/>
        </a:p>
      </dgm:t>
    </dgm:pt>
    <dgm:pt modelId="{544B4D8A-EFD5-4CED-99A5-E34F7712E6BD}" type="parTrans" cxnId="{F20A23B7-C10E-4F23-AD69-0F7E50C180F2}">
      <dgm:prSet/>
      <dgm:spPr/>
      <dgm:t>
        <a:bodyPr/>
        <a:lstStyle/>
        <a:p>
          <a:endParaRPr lang="cs-CZ" b="1"/>
        </a:p>
      </dgm:t>
    </dgm:pt>
    <dgm:pt modelId="{9018D82D-7C99-4C9D-A712-19D800C00900}" type="sibTrans" cxnId="{F20A23B7-C10E-4F23-AD69-0F7E50C180F2}">
      <dgm:prSet/>
      <dgm:spPr/>
      <dgm:t>
        <a:bodyPr/>
        <a:lstStyle/>
        <a:p>
          <a:endParaRPr lang="cs-CZ" b="1"/>
        </a:p>
      </dgm:t>
    </dgm:pt>
    <dgm:pt modelId="{C3B80E35-4DE9-47F1-B68E-36440691D029}">
      <dgm:prSet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cs-CZ" b="1" dirty="0" smtClean="0">
              <a:solidFill>
                <a:schemeClr val="tx1"/>
              </a:solidFill>
            </a:rPr>
            <a:t>Nákladní</a:t>
          </a:r>
          <a:endParaRPr lang="cs-CZ" b="1" dirty="0"/>
        </a:p>
      </dgm:t>
    </dgm:pt>
    <dgm:pt modelId="{12B79464-1547-4DF5-AEA2-16FA19D54115}" type="parTrans" cxnId="{A9286B57-040F-4AD4-90E6-8A4D0DC6ED25}">
      <dgm:prSet/>
      <dgm:spPr/>
      <dgm:t>
        <a:bodyPr/>
        <a:lstStyle/>
        <a:p>
          <a:endParaRPr lang="cs-CZ" b="1"/>
        </a:p>
      </dgm:t>
    </dgm:pt>
    <dgm:pt modelId="{F9F2EE73-5844-428F-9044-DD04D9B71A29}" type="sibTrans" cxnId="{A9286B57-040F-4AD4-90E6-8A4D0DC6ED25}">
      <dgm:prSet/>
      <dgm:spPr/>
      <dgm:t>
        <a:bodyPr/>
        <a:lstStyle/>
        <a:p>
          <a:endParaRPr lang="cs-CZ" b="1"/>
        </a:p>
      </dgm:t>
    </dgm:pt>
    <dgm:pt modelId="{E3A99FC0-44F5-4020-9E1D-0D35C3014572}">
      <dgm:prSet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cs-CZ" b="1" dirty="0" smtClean="0">
              <a:solidFill>
                <a:schemeClr val="tx1"/>
              </a:solidFill>
            </a:rPr>
            <a:t>Osobní</a:t>
          </a:r>
          <a:endParaRPr lang="cs-CZ" b="1" dirty="0"/>
        </a:p>
      </dgm:t>
    </dgm:pt>
    <dgm:pt modelId="{714D4E6C-41A6-4BE8-AC6B-35951E3C79E0}" type="parTrans" cxnId="{E3B81E58-8411-43B4-9E32-29FA104E04A4}">
      <dgm:prSet/>
      <dgm:spPr/>
      <dgm:t>
        <a:bodyPr/>
        <a:lstStyle/>
        <a:p>
          <a:endParaRPr lang="cs-CZ" b="1"/>
        </a:p>
      </dgm:t>
    </dgm:pt>
    <dgm:pt modelId="{F2172F70-F74D-4CFA-B868-E0D9D634D1A3}" type="sibTrans" cxnId="{E3B81E58-8411-43B4-9E32-29FA104E04A4}">
      <dgm:prSet/>
      <dgm:spPr/>
      <dgm:t>
        <a:bodyPr/>
        <a:lstStyle/>
        <a:p>
          <a:endParaRPr lang="cs-CZ" b="1"/>
        </a:p>
      </dgm:t>
    </dgm:pt>
    <dgm:pt modelId="{491EA0D6-D9FF-4AF2-ABF6-CEAF385FFCCD}">
      <dgm:prSet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cs-CZ" b="1" dirty="0" smtClean="0">
              <a:solidFill>
                <a:schemeClr val="tx1"/>
              </a:solidFill>
            </a:rPr>
            <a:t>Nákladní</a:t>
          </a:r>
          <a:endParaRPr lang="cs-CZ" b="1" dirty="0"/>
        </a:p>
      </dgm:t>
    </dgm:pt>
    <dgm:pt modelId="{6350AD97-0A01-4CDB-92BE-5E0AAEB7DC9F}" type="parTrans" cxnId="{6A5FFE87-1F30-47E1-89BA-4AE3272A45CC}">
      <dgm:prSet/>
      <dgm:spPr/>
      <dgm:t>
        <a:bodyPr/>
        <a:lstStyle/>
        <a:p>
          <a:endParaRPr lang="cs-CZ" b="1"/>
        </a:p>
      </dgm:t>
    </dgm:pt>
    <dgm:pt modelId="{E349D8C4-147F-47A0-981F-E5088546DCF2}" type="sibTrans" cxnId="{6A5FFE87-1F30-47E1-89BA-4AE3272A45CC}">
      <dgm:prSet/>
      <dgm:spPr/>
      <dgm:t>
        <a:bodyPr/>
        <a:lstStyle/>
        <a:p>
          <a:endParaRPr lang="cs-CZ" b="1"/>
        </a:p>
      </dgm:t>
    </dgm:pt>
    <dgm:pt modelId="{CF8E8976-4C69-473B-91E5-A6C1064D6D79}" type="pres">
      <dgm:prSet presAssocID="{B1255216-477B-444E-9143-EF9A671B56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cs-CZ"/>
        </a:p>
      </dgm:t>
    </dgm:pt>
    <dgm:pt modelId="{480FEF1D-8CDB-4C60-814E-5B9E1077A9F5}" type="pres">
      <dgm:prSet presAssocID="{77B1CEBA-4886-4582-A99E-AE535F70E736}" presName="vertOne" presStyleCnt="0"/>
      <dgm:spPr/>
    </dgm:pt>
    <dgm:pt modelId="{88FF8076-0EBF-4519-A9C6-7E18006AC910}" type="pres">
      <dgm:prSet presAssocID="{77B1CEBA-4886-4582-A99E-AE535F70E736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8EF334B5-DE12-4A6A-9AC4-8CFEBBE2309D}" type="pres">
      <dgm:prSet presAssocID="{77B1CEBA-4886-4582-A99E-AE535F70E736}" presName="parTransOne" presStyleCnt="0"/>
      <dgm:spPr/>
    </dgm:pt>
    <dgm:pt modelId="{A69819F2-260C-4A84-B126-C487BD404055}" type="pres">
      <dgm:prSet presAssocID="{77B1CEBA-4886-4582-A99E-AE535F70E736}" presName="horzOne" presStyleCnt="0"/>
      <dgm:spPr/>
    </dgm:pt>
    <dgm:pt modelId="{693E19FA-D74F-45CB-A61E-C93C8BA0E9CE}" type="pres">
      <dgm:prSet presAssocID="{9A9A713B-A42F-4CFB-BC3C-7A33C0931D87}" presName="vertTwo" presStyleCnt="0"/>
      <dgm:spPr/>
    </dgm:pt>
    <dgm:pt modelId="{B58604A3-AEDD-43DD-B0BE-D11B50914240}" type="pres">
      <dgm:prSet presAssocID="{9A9A713B-A42F-4CFB-BC3C-7A33C0931D87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B95E246A-087B-4CC1-B18C-C779BD2963ED}" type="pres">
      <dgm:prSet presAssocID="{9A9A713B-A42F-4CFB-BC3C-7A33C0931D87}" presName="parTransTwo" presStyleCnt="0"/>
      <dgm:spPr/>
    </dgm:pt>
    <dgm:pt modelId="{FF75B916-B9AC-43F1-8EBE-C318B0CBC45C}" type="pres">
      <dgm:prSet presAssocID="{9A9A713B-A42F-4CFB-BC3C-7A33C0931D87}" presName="horzTwo" presStyleCnt="0"/>
      <dgm:spPr/>
    </dgm:pt>
    <dgm:pt modelId="{610DC84C-9409-45DF-9F4C-F046D2FF0E4B}" type="pres">
      <dgm:prSet presAssocID="{27095B60-1136-4ABB-B99E-4DE2D27B2AB7}" presName="vertThree" presStyleCnt="0"/>
      <dgm:spPr/>
    </dgm:pt>
    <dgm:pt modelId="{9360EB87-6022-4FC7-91DB-4C25F730C501}" type="pres">
      <dgm:prSet presAssocID="{27095B60-1136-4ABB-B99E-4DE2D27B2AB7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D24A5CE7-48C7-41A9-9E76-430B00A9F399}" type="pres">
      <dgm:prSet presAssocID="{27095B60-1136-4ABB-B99E-4DE2D27B2AB7}" presName="parTransThree" presStyleCnt="0"/>
      <dgm:spPr/>
    </dgm:pt>
    <dgm:pt modelId="{C6221BFC-BBB3-4EFE-A4D5-2F5DF01CEDAC}" type="pres">
      <dgm:prSet presAssocID="{27095B60-1136-4ABB-B99E-4DE2D27B2AB7}" presName="horzThree" presStyleCnt="0"/>
      <dgm:spPr/>
    </dgm:pt>
    <dgm:pt modelId="{A5D2D5A3-BD63-45CE-825B-1F0DBD17BCFE}" type="pres">
      <dgm:prSet presAssocID="{B95D83AD-0D02-48A9-B007-34EACF8F925D}" presName="vertFour" presStyleCnt="0">
        <dgm:presLayoutVars>
          <dgm:chPref val="3"/>
        </dgm:presLayoutVars>
      </dgm:prSet>
      <dgm:spPr/>
    </dgm:pt>
    <dgm:pt modelId="{7761676E-0EFC-4AFA-958D-00231B6DB71C}" type="pres">
      <dgm:prSet presAssocID="{B95D83AD-0D02-48A9-B007-34EACF8F925D}" presName="txFour" presStyleLbl="node4" presStyleIdx="0" presStyleCnt="6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0C82C82A-D631-4F60-8DF9-50DBE47F37A7}" type="pres">
      <dgm:prSet presAssocID="{B95D83AD-0D02-48A9-B007-34EACF8F925D}" presName="horzFour" presStyleCnt="0"/>
      <dgm:spPr/>
    </dgm:pt>
    <dgm:pt modelId="{5E0A915F-801A-4CEE-B9C1-FB3EBD4B3169}" type="pres">
      <dgm:prSet presAssocID="{6317D9AA-BE5F-4918-B48B-B4911394BEE2}" presName="sibSpaceFour" presStyleCnt="0"/>
      <dgm:spPr/>
    </dgm:pt>
    <dgm:pt modelId="{62B82F18-5879-49E5-B3CD-0027438BC541}" type="pres">
      <dgm:prSet presAssocID="{4102C3C2-B59D-4769-8D53-EB7F80FAB5E3}" presName="vertFour" presStyleCnt="0">
        <dgm:presLayoutVars>
          <dgm:chPref val="3"/>
        </dgm:presLayoutVars>
      </dgm:prSet>
      <dgm:spPr/>
    </dgm:pt>
    <dgm:pt modelId="{AA8B1306-B838-4AB1-B150-3E54A79B2708}" type="pres">
      <dgm:prSet presAssocID="{4102C3C2-B59D-4769-8D53-EB7F80FAB5E3}" presName="txFour" presStyleLbl="node4" presStyleIdx="1" presStyleCnt="6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73147238-C3EF-42C8-8529-21F8712EFD8A}" type="pres">
      <dgm:prSet presAssocID="{4102C3C2-B59D-4769-8D53-EB7F80FAB5E3}" presName="horzFour" presStyleCnt="0"/>
      <dgm:spPr/>
    </dgm:pt>
    <dgm:pt modelId="{3C9E2B96-ADFF-4DF8-8FE8-0D35333DD66E}" type="pres">
      <dgm:prSet presAssocID="{469F231F-148A-4C91-864D-501CD6CD0557}" presName="sibSpaceThree" presStyleCnt="0"/>
      <dgm:spPr/>
    </dgm:pt>
    <dgm:pt modelId="{A6ACAEEA-8CED-4DDC-97E9-23E6AAD6C565}" type="pres">
      <dgm:prSet presAssocID="{E6ADD0F6-A57F-4DE7-A05B-F8858FD4EBF1}" presName="vertThree" presStyleCnt="0"/>
      <dgm:spPr/>
    </dgm:pt>
    <dgm:pt modelId="{5600B7C6-BABF-4F09-90C7-74C6E9635097}" type="pres">
      <dgm:prSet presAssocID="{E6ADD0F6-A57F-4DE7-A05B-F8858FD4EBF1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1FAC134C-4892-4C8A-B841-F23711A49CE7}" type="pres">
      <dgm:prSet presAssocID="{E6ADD0F6-A57F-4DE7-A05B-F8858FD4EBF1}" presName="parTransThree" presStyleCnt="0"/>
      <dgm:spPr/>
    </dgm:pt>
    <dgm:pt modelId="{397E2F45-17EE-4176-AD29-ECDC12773DE2}" type="pres">
      <dgm:prSet presAssocID="{E6ADD0F6-A57F-4DE7-A05B-F8858FD4EBF1}" presName="horzThree" presStyleCnt="0"/>
      <dgm:spPr/>
    </dgm:pt>
    <dgm:pt modelId="{9E36E7D9-645D-44B0-939F-499DBAF17A5C}" type="pres">
      <dgm:prSet presAssocID="{DA5A9BEC-98AE-46CD-9915-FCB5C0A7AEF0}" presName="vertFour" presStyleCnt="0">
        <dgm:presLayoutVars>
          <dgm:chPref val="3"/>
        </dgm:presLayoutVars>
      </dgm:prSet>
      <dgm:spPr/>
    </dgm:pt>
    <dgm:pt modelId="{80C7423D-0DF6-4305-9E7F-F324EA78102F}" type="pres">
      <dgm:prSet presAssocID="{DA5A9BEC-98AE-46CD-9915-FCB5C0A7AEF0}" presName="txFour" presStyleLbl="node4" presStyleIdx="2" presStyleCnt="6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543307FE-941F-439B-A582-BA1FEFDBC7CB}" type="pres">
      <dgm:prSet presAssocID="{DA5A9BEC-98AE-46CD-9915-FCB5C0A7AEF0}" presName="horzFour" presStyleCnt="0"/>
      <dgm:spPr/>
    </dgm:pt>
    <dgm:pt modelId="{DFF76925-F625-40FE-85AF-DB0FB0892153}" type="pres">
      <dgm:prSet presAssocID="{9018D82D-7C99-4C9D-A712-19D800C00900}" presName="sibSpaceFour" presStyleCnt="0"/>
      <dgm:spPr/>
    </dgm:pt>
    <dgm:pt modelId="{9644C2CC-E591-4978-B238-9353FC5F56ED}" type="pres">
      <dgm:prSet presAssocID="{C3B80E35-4DE9-47F1-B68E-36440691D029}" presName="vertFour" presStyleCnt="0">
        <dgm:presLayoutVars>
          <dgm:chPref val="3"/>
        </dgm:presLayoutVars>
      </dgm:prSet>
      <dgm:spPr/>
    </dgm:pt>
    <dgm:pt modelId="{16C661F1-E86F-42BD-89C0-4D11798500C6}" type="pres">
      <dgm:prSet presAssocID="{C3B80E35-4DE9-47F1-B68E-36440691D029}" presName="txFour" presStyleLbl="node4" presStyleIdx="3" presStyleCnt="6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7BDA14EC-B71C-4D22-87FF-55C9BE177CEC}" type="pres">
      <dgm:prSet presAssocID="{C3B80E35-4DE9-47F1-B68E-36440691D029}" presName="horzFour" presStyleCnt="0"/>
      <dgm:spPr/>
    </dgm:pt>
    <dgm:pt modelId="{04924108-5556-4AD8-8A3F-D871DF8CB5AC}" type="pres">
      <dgm:prSet presAssocID="{F47480E0-1166-4E60-BA2D-8BE1FC8B8738}" presName="sibSpaceTwo" presStyleCnt="0"/>
      <dgm:spPr/>
    </dgm:pt>
    <dgm:pt modelId="{685A239D-6AB8-4155-83BD-2202F4A6A100}" type="pres">
      <dgm:prSet presAssocID="{0D1691D4-B7F9-41A2-A542-BBA75972F582}" presName="vertTwo" presStyleCnt="0"/>
      <dgm:spPr/>
    </dgm:pt>
    <dgm:pt modelId="{F701F746-D452-4B63-84D6-6CF2FBD646A0}" type="pres">
      <dgm:prSet presAssocID="{0D1691D4-B7F9-41A2-A542-BBA75972F582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743C6E82-716E-4D1A-BDA5-57A1918D13A9}" type="pres">
      <dgm:prSet presAssocID="{0D1691D4-B7F9-41A2-A542-BBA75972F582}" presName="parTransTwo" presStyleCnt="0"/>
      <dgm:spPr/>
    </dgm:pt>
    <dgm:pt modelId="{88538281-B1A5-4149-95AD-C0263686E83F}" type="pres">
      <dgm:prSet presAssocID="{0D1691D4-B7F9-41A2-A542-BBA75972F582}" presName="horzTwo" presStyleCnt="0"/>
      <dgm:spPr/>
    </dgm:pt>
    <dgm:pt modelId="{ED493FDE-E541-484B-9C90-E34EA0E7B365}" type="pres">
      <dgm:prSet presAssocID="{9EE55828-2BC2-45F5-9042-729F7573DF28}" presName="vertThree" presStyleCnt="0"/>
      <dgm:spPr/>
    </dgm:pt>
    <dgm:pt modelId="{DDCDC7F3-EC79-46C1-AF60-3A5313DD9357}" type="pres">
      <dgm:prSet presAssocID="{9EE55828-2BC2-45F5-9042-729F7573DF28}" presName="txThree" presStyleLbl="node3" presStyleIdx="2" presStyleCnt="3" custLinFactNeighborX="4379" custLinFactNeighborY="114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B094D2B2-68F0-45BF-A2C6-6BE504D63B44}" type="pres">
      <dgm:prSet presAssocID="{9EE55828-2BC2-45F5-9042-729F7573DF28}" presName="parTransThree" presStyleCnt="0"/>
      <dgm:spPr/>
    </dgm:pt>
    <dgm:pt modelId="{7F823906-362A-4215-A62A-9E3B2B2639DE}" type="pres">
      <dgm:prSet presAssocID="{9EE55828-2BC2-45F5-9042-729F7573DF28}" presName="horzThree" presStyleCnt="0"/>
      <dgm:spPr/>
    </dgm:pt>
    <dgm:pt modelId="{C3B27BCB-DABB-4CC2-A020-6CA086368D68}" type="pres">
      <dgm:prSet presAssocID="{E3A99FC0-44F5-4020-9E1D-0D35C3014572}" presName="vertFour" presStyleCnt="0">
        <dgm:presLayoutVars>
          <dgm:chPref val="3"/>
        </dgm:presLayoutVars>
      </dgm:prSet>
      <dgm:spPr/>
    </dgm:pt>
    <dgm:pt modelId="{284AF276-6FA5-4C08-8B51-B73BD9E7EF4E}" type="pres">
      <dgm:prSet presAssocID="{E3A99FC0-44F5-4020-9E1D-0D35C3014572}" presName="txFour" presStyleLbl="node4" presStyleIdx="4" presStyleCnt="6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2C3BDF12-F42A-451A-862B-921DED6D7693}" type="pres">
      <dgm:prSet presAssocID="{E3A99FC0-44F5-4020-9E1D-0D35C3014572}" presName="horzFour" presStyleCnt="0"/>
      <dgm:spPr/>
    </dgm:pt>
    <dgm:pt modelId="{D52F1C28-307A-4C65-BD23-BA1E8CB5B0B2}" type="pres">
      <dgm:prSet presAssocID="{F2172F70-F74D-4CFA-B868-E0D9D634D1A3}" presName="sibSpaceFour" presStyleCnt="0"/>
      <dgm:spPr/>
    </dgm:pt>
    <dgm:pt modelId="{A69EBA37-98D2-4DF7-BDC5-D857CE38A7E2}" type="pres">
      <dgm:prSet presAssocID="{491EA0D6-D9FF-4AF2-ABF6-CEAF385FFCCD}" presName="vertFour" presStyleCnt="0">
        <dgm:presLayoutVars>
          <dgm:chPref val="3"/>
        </dgm:presLayoutVars>
      </dgm:prSet>
      <dgm:spPr/>
    </dgm:pt>
    <dgm:pt modelId="{C784AD3D-5E18-4433-B600-7A9C14BAD9A0}" type="pres">
      <dgm:prSet presAssocID="{491EA0D6-D9FF-4AF2-ABF6-CEAF385FFCCD}" presName="txFour" presStyleLbl="node4" presStyleIdx="5" presStyleCnt="6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AD9B2C12-B0D7-491A-B0F3-29FD0775C3FF}" type="pres">
      <dgm:prSet presAssocID="{491EA0D6-D9FF-4AF2-ABF6-CEAF385FFCCD}" presName="horzFour" presStyleCnt="0"/>
      <dgm:spPr/>
    </dgm:pt>
  </dgm:ptLst>
  <dgm:cxnLst>
    <dgm:cxn modelId="{97218D0A-5971-4EB4-B04A-CC0B3ADD93DA}" srcId="{77B1CEBA-4886-4582-A99E-AE535F70E736}" destId="{0D1691D4-B7F9-41A2-A542-BBA75972F582}" srcOrd="1" destOrd="0" parTransId="{E8A90CFB-16BE-4F16-BDE7-42CF6A431DA9}" sibTransId="{174DB1CA-4FA1-42DC-9A24-601A55F9A17F}"/>
    <dgm:cxn modelId="{92868A16-A0EE-492A-8A4A-76B314B12245}" type="presOf" srcId="{9EE55828-2BC2-45F5-9042-729F7573DF28}" destId="{DDCDC7F3-EC79-46C1-AF60-3A5313DD9357}" srcOrd="0" destOrd="0" presId="urn:microsoft.com/office/officeart/2005/8/layout/hierarchy4"/>
    <dgm:cxn modelId="{C8D3F80A-91A2-4656-9D5D-B26DD40E641B}" srcId="{B1255216-477B-444E-9143-EF9A671B56A1}" destId="{77B1CEBA-4886-4582-A99E-AE535F70E736}" srcOrd="0" destOrd="0" parTransId="{044B01D5-0D05-4079-89EC-4281EFA4B89B}" sibTransId="{1A5F3E1B-D513-410C-BA72-FD501A8DA558}"/>
    <dgm:cxn modelId="{4A1A2E9A-206B-4B1F-BF2E-7AD7D29C2849}" srcId="{9A9A713B-A42F-4CFB-BC3C-7A33C0931D87}" destId="{E6ADD0F6-A57F-4DE7-A05B-F8858FD4EBF1}" srcOrd="1" destOrd="0" parTransId="{013188CC-9A36-4362-9A44-6B6EC030AAF2}" sibTransId="{402E5E3C-B4F2-46C4-8D0B-53277555A9CD}"/>
    <dgm:cxn modelId="{02CE5B97-3C2F-4DC4-B557-09FC1BDCB4B4}" type="presOf" srcId="{4102C3C2-B59D-4769-8D53-EB7F80FAB5E3}" destId="{AA8B1306-B838-4AB1-B150-3E54A79B2708}" srcOrd="0" destOrd="0" presId="urn:microsoft.com/office/officeart/2005/8/layout/hierarchy4"/>
    <dgm:cxn modelId="{E3B81E58-8411-43B4-9E32-29FA104E04A4}" srcId="{9EE55828-2BC2-45F5-9042-729F7573DF28}" destId="{E3A99FC0-44F5-4020-9E1D-0D35C3014572}" srcOrd="0" destOrd="0" parTransId="{714D4E6C-41A6-4BE8-AC6B-35951E3C79E0}" sibTransId="{F2172F70-F74D-4CFA-B868-E0D9D634D1A3}"/>
    <dgm:cxn modelId="{A4ECC05A-9226-4576-8828-6EE6D5B36F4D}" type="presOf" srcId="{B1255216-477B-444E-9143-EF9A671B56A1}" destId="{CF8E8976-4C69-473B-91E5-A6C1064D6D79}" srcOrd="0" destOrd="0" presId="urn:microsoft.com/office/officeart/2005/8/layout/hierarchy4"/>
    <dgm:cxn modelId="{540BDD86-F59A-4F8B-B22D-A9B465FD8A99}" type="presOf" srcId="{DA5A9BEC-98AE-46CD-9915-FCB5C0A7AEF0}" destId="{80C7423D-0DF6-4305-9E7F-F324EA78102F}" srcOrd="0" destOrd="0" presId="urn:microsoft.com/office/officeart/2005/8/layout/hierarchy4"/>
    <dgm:cxn modelId="{BA215BCD-1A83-4E95-B5C2-E81ADF9EA401}" type="presOf" srcId="{E3A99FC0-44F5-4020-9E1D-0D35C3014572}" destId="{284AF276-6FA5-4C08-8B51-B73BD9E7EF4E}" srcOrd="0" destOrd="0" presId="urn:microsoft.com/office/officeart/2005/8/layout/hierarchy4"/>
    <dgm:cxn modelId="{A9286B57-040F-4AD4-90E6-8A4D0DC6ED25}" srcId="{E6ADD0F6-A57F-4DE7-A05B-F8858FD4EBF1}" destId="{C3B80E35-4DE9-47F1-B68E-36440691D029}" srcOrd="1" destOrd="0" parTransId="{12B79464-1547-4DF5-AEA2-16FA19D54115}" sibTransId="{F9F2EE73-5844-428F-9044-DD04D9B71A29}"/>
    <dgm:cxn modelId="{6C72BF99-C46C-423A-8F43-1B59FCAF38F5}" type="presOf" srcId="{27095B60-1136-4ABB-B99E-4DE2D27B2AB7}" destId="{9360EB87-6022-4FC7-91DB-4C25F730C501}" srcOrd="0" destOrd="0" presId="urn:microsoft.com/office/officeart/2005/8/layout/hierarchy4"/>
    <dgm:cxn modelId="{427F2188-8E9E-43B7-8B9C-9AC1DCB93EC8}" srcId="{77B1CEBA-4886-4582-A99E-AE535F70E736}" destId="{9A9A713B-A42F-4CFB-BC3C-7A33C0931D87}" srcOrd="0" destOrd="0" parTransId="{15710053-42FF-4C72-BCA0-B712396A3425}" sibTransId="{F47480E0-1166-4E60-BA2D-8BE1FC8B8738}"/>
    <dgm:cxn modelId="{281D6E57-E828-4885-9A84-DAF7863C0259}" type="presOf" srcId="{E6ADD0F6-A57F-4DE7-A05B-F8858FD4EBF1}" destId="{5600B7C6-BABF-4F09-90C7-74C6E9635097}" srcOrd="0" destOrd="0" presId="urn:microsoft.com/office/officeart/2005/8/layout/hierarchy4"/>
    <dgm:cxn modelId="{56461BEF-896F-4F16-8EF1-2CF1752F1792}" type="presOf" srcId="{9A9A713B-A42F-4CFB-BC3C-7A33C0931D87}" destId="{B58604A3-AEDD-43DD-B0BE-D11B50914240}" srcOrd="0" destOrd="0" presId="urn:microsoft.com/office/officeart/2005/8/layout/hierarchy4"/>
    <dgm:cxn modelId="{A55113B0-A24F-4593-B49D-916C3292AAB9}" srcId="{0D1691D4-B7F9-41A2-A542-BBA75972F582}" destId="{9EE55828-2BC2-45F5-9042-729F7573DF28}" srcOrd="0" destOrd="0" parTransId="{84E7674B-AB73-49BE-9ABC-BC9A9EF83B7E}" sibTransId="{345A4DE3-21FE-423F-85BC-B00227FB489B}"/>
    <dgm:cxn modelId="{F20A23B7-C10E-4F23-AD69-0F7E50C180F2}" srcId="{E6ADD0F6-A57F-4DE7-A05B-F8858FD4EBF1}" destId="{DA5A9BEC-98AE-46CD-9915-FCB5C0A7AEF0}" srcOrd="0" destOrd="0" parTransId="{544B4D8A-EFD5-4CED-99A5-E34F7712E6BD}" sibTransId="{9018D82D-7C99-4C9D-A712-19D800C00900}"/>
    <dgm:cxn modelId="{219C31F5-A751-4259-8BB7-CCD16F5A1AC6}" type="presOf" srcId="{77B1CEBA-4886-4582-A99E-AE535F70E736}" destId="{88FF8076-0EBF-4519-A9C6-7E18006AC910}" srcOrd="0" destOrd="0" presId="urn:microsoft.com/office/officeart/2005/8/layout/hierarchy4"/>
    <dgm:cxn modelId="{61EC94C2-2644-4970-ABE1-976F0B1C73EE}" srcId="{9A9A713B-A42F-4CFB-BC3C-7A33C0931D87}" destId="{27095B60-1136-4ABB-B99E-4DE2D27B2AB7}" srcOrd="0" destOrd="0" parTransId="{C80BED80-134E-4DEC-A2EF-4EBDD8BE6054}" sibTransId="{469F231F-148A-4C91-864D-501CD6CD0557}"/>
    <dgm:cxn modelId="{799194E2-BA1C-44FC-8390-DADA56D5BE97}" type="presOf" srcId="{C3B80E35-4DE9-47F1-B68E-36440691D029}" destId="{16C661F1-E86F-42BD-89C0-4D11798500C6}" srcOrd="0" destOrd="0" presId="urn:microsoft.com/office/officeart/2005/8/layout/hierarchy4"/>
    <dgm:cxn modelId="{6A5FFE87-1F30-47E1-89BA-4AE3272A45CC}" srcId="{9EE55828-2BC2-45F5-9042-729F7573DF28}" destId="{491EA0D6-D9FF-4AF2-ABF6-CEAF385FFCCD}" srcOrd="1" destOrd="0" parTransId="{6350AD97-0A01-4CDB-92BE-5E0AAEB7DC9F}" sibTransId="{E349D8C4-147F-47A0-981F-E5088546DCF2}"/>
    <dgm:cxn modelId="{BBBABAA9-5A85-48E0-9E8C-460DB8286553}" type="presOf" srcId="{0D1691D4-B7F9-41A2-A542-BBA75972F582}" destId="{F701F746-D452-4B63-84D6-6CF2FBD646A0}" srcOrd="0" destOrd="0" presId="urn:microsoft.com/office/officeart/2005/8/layout/hierarchy4"/>
    <dgm:cxn modelId="{A012C097-D474-4FB2-8C1F-F83BF15970F5}" srcId="{27095B60-1136-4ABB-B99E-4DE2D27B2AB7}" destId="{4102C3C2-B59D-4769-8D53-EB7F80FAB5E3}" srcOrd="1" destOrd="0" parTransId="{BEDB2999-CF02-4061-B765-5E5D7C107004}" sibTransId="{DDC7B71A-D097-45A9-B3AC-DFE13C04D5FF}"/>
    <dgm:cxn modelId="{6FC6F78D-9497-4A62-AA46-8DF591C86FEE}" srcId="{27095B60-1136-4ABB-B99E-4DE2D27B2AB7}" destId="{B95D83AD-0D02-48A9-B007-34EACF8F925D}" srcOrd="0" destOrd="0" parTransId="{E05FA4B7-544D-4904-959C-95042B21D908}" sibTransId="{6317D9AA-BE5F-4918-B48B-B4911394BEE2}"/>
    <dgm:cxn modelId="{A60E6250-78A2-45D7-B0AD-DDB10F6582FC}" type="presOf" srcId="{B95D83AD-0D02-48A9-B007-34EACF8F925D}" destId="{7761676E-0EFC-4AFA-958D-00231B6DB71C}" srcOrd="0" destOrd="0" presId="urn:microsoft.com/office/officeart/2005/8/layout/hierarchy4"/>
    <dgm:cxn modelId="{136CE18D-7FC7-4C0E-A42E-59738DAB5377}" type="presOf" srcId="{491EA0D6-D9FF-4AF2-ABF6-CEAF385FFCCD}" destId="{C784AD3D-5E18-4433-B600-7A9C14BAD9A0}" srcOrd="0" destOrd="0" presId="urn:microsoft.com/office/officeart/2005/8/layout/hierarchy4"/>
    <dgm:cxn modelId="{46BC0A13-0FC3-48EB-898B-2BE54A52A26D}" type="presParOf" srcId="{CF8E8976-4C69-473B-91E5-A6C1064D6D79}" destId="{480FEF1D-8CDB-4C60-814E-5B9E1077A9F5}" srcOrd="0" destOrd="0" presId="urn:microsoft.com/office/officeart/2005/8/layout/hierarchy4"/>
    <dgm:cxn modelId="{1AC33EBC-F8D6-4A34-B942-C71C7726ADF2}" type="presParOf" srcId="{480FEF1D-8CDB-4C60-814E-5B9E1077A9F5}" destId="{88FF8076-0EBF-4519-A9C6-7E18006AC910}" srcOrd="0" destOrd="0" presId="urn:microsoft.com/office/officeart/2005/8/layout/hierarchy4"/>
    <dgm:cxn modelId="{855FA8BA-D23F-4C29-8EBB-406CCBFDD9A5}" type="presParOf" srcId="{480FEF1D-8CDB-4C60-814E-5B9E1077A9F5}" destId="{8EF334B5-DE12-4A6A-9AC4-8CFEBBE2309D}" srcOrd="1" destOrd="0" presId="urn:microsoft.com/office/officeart/2005/8/layout/hierarchy4"/>
    <dgm:cxn modelId="{39C77F50-4D8F-4404-8538-588078B177EF}" type="presParOf" srcId="{480FEF1D-8CDB-4C60-814E-5B9E1077A9F5}" destId="{A69819F2-260C-4A84-B126-C487BD404055}" srcOrd="2" destOrd="0" presId="urn:microsoft.com/office/officeart/2005/8/layout/hierarchy4"/>
    <dgm:cxn modelId="{FC273CD2-3679-4E89-AEFC-24CB9EB36443}" type="presParOf" srcId="{A69819F2-260C-4A84-B126-C487BD404055}" destId="{693E19FA-D74F-45CB-A61E-C93C8BA0E9CE}" srcOrd="0" destOrd="0" presId="urn:microsoft.com/office/officeart/2005/8/layout/hierarchy4"/>
    <dgm:cxn modelId="{7FBC9F89-FA1F-48FA-9942-EE9F28B4B143}" type="presParOf" srcId="{693E19FA-D74F-45CB-A61E-C93C8BA0E9CE}" destId="{B58604A3-AEDD-43DD-B0BE-D11B50914240}" srcOrd="0" destOrd="0" presId="urn:microsoft.com/office/officeart/2005/8/layout/hierarchy4"/>
    <dgm:cxn modelId="{9DE00AD2-0D9E-45F3-8B22-4A173E3ADCCE}" type="presParOf" srcId="{693E19FA-D74F-45CB-A61E-C93C8BA0E9CE}" destId="{B95E246A-087B-4CC1-B18C-C779BD2963ED}" srcOrd="1" destOrd="0" presId="urn:microsoft.com/office/officeart/2005/8/layout/hierarchy4"/>
    <dgm:cxn modelId="{FEDB53DF-1E35-49B5-B3A1-1B9F1FC4E8CB}" type="presParOf" srcId="{693E19FA-D74F-45CB-A61E-C93C8BA0E9CE}" destId="{FF75B916-B9AC-43F1-8EBE-C318B0CBC45C}" srcOrd="2" destOrd="0" presId="urn:microsoft.com/office/officeart/2005/8/layout/hierarchy4"/>
    <dgm:cxn modelId="{6FB8441D-7658-4D47-844F-3B82305C3D57}" type="presParOf" srcId="{FF75B916-B9AC-43F1-8EBE-C318B0CBC45C}" destId="{610DC84C-9409-45DF-9F4C-F046D2FF0E4B}" srcOrd="0" destOrd="0" presId="urn:microsoft.com/office/officeart/2005/8/layout/hierarchy4"/>
    <dgm:cxn modelId="{AB563340-AB27-434A-8DD5-6D0CBB5863C6}" type="presParOf" srcId="{610DC84C-9409-45DF-9F4C-F046D2FF0E4B}" destId="{9360EB87-6022-4FC7-91DB-4C25F730C501}" srcOrd="0" destOrd="0" presId="urn:microsoft.com/office/officeart/2005/8/layout/hierarchy4"/>
    <dgm:cxn modelId="{3F74FDDA-EA8A-49C5-9BB8-4EBF8330EB5F}" type="presParOf" srcId="{610DC84C-9409-45DF-9F4C-F046D2FF0E4B}" destId="{D24A5CE7-48C7-41A9-9E76-430B00A9F399}" srcOrd="1" destOrd="0" presId="urn:microsoft.com/office/officeart/2005/8/layout/hierarchy4"/>
    <dgm:cxn modelId="{24053A0D-32F2-4177-B956-8B332CF07858}" type="presParOf" srcId="{610DC84C-9409-45DF-9F4C-F046D2FF0E4B}" destId="{C6221BFC-BBB3-4EFE-A4D5-2F5DF01CEDAC}" srcOrd="2" destOrd="0" presId="urn:microsoft.com/office/officeart/2005/8/layout/hierarchy4"/>
    <dgm:cxn modelId="{2D994795-98DB-4B86-AF05-121C1B3A8DB5}" type="presParOf" srcId="{C6221BFC-BBB3-4EFE-A4D5-2F5DF01CEDAC}" destId="{A5D2D5A3-BD63-45CE-825B-1F0DBD17BCFE}" srcOrd="0" destOrd="0" presId="urn:microsoft.com/office/officeart/2005/8/layout/hierarchy4"/>
    <dgm:cxn modelId="{AF6DA356-F644-4824-AF46-282BA42D0ADE}" type="presParOf" srcId="{A5D2D5A3-BD63-45CE-825B-1F0DBD17BCFE}" destId="{7761676E-0EFC-4AFA-958D-00231B6DB71C}" srcOrd="0" destOrd="0" presId="urn:microsoft.com/office/officeart/2005/8/layout/hierarchy4"/>
    <dgm:cxn modelId="{88B37301-00C7-49A7-B155-EA89509F36CD}" type="presParOf" srcId="{A5D2D5A3-BD63-45CE-825B-1F0DBD17BCFE}" destId="{0C82C82A-D631-4F60-8DF9-50DBE47F37A7}" srcOrd="1" destOrd="0" presId="urn:microsoft.com/office/officeart/2005/8/layout/hierarchy4"/>
    <dgm:cxn modelId="{B245E65A-1402-417F-9FEE-281CF9238987}" type="presParOf" srcId="{C6221BFC-BBB3-4EFE-A4D5-2F5DF01CEDAC}" destId="{5E0A915F-801A-4CEE-B9C1-FB3EBD4B3169}" srcOrd="1" destOrd="0" presId="urn:microsoft.com/office/officeart/2005/8/layout/hierarchy4"/>
    <dgm:cxn modelId="{03E4C1ED-D955-45CC-8367-64A41E379328}" type="presParOf" srcId="{C6221BFC-BBB3-4EFE-A4D5-2F5DF01CEDAC}" destId="{62B82F18-5879-49E5-B3CD-0027438BC541}" srcOrd="2" destOrd="0" presId="urn:microsoft.com/office/officeart/2005/8/layout/hierarchy4"/>
    <dgm:cxn modelId="{AFB05023-9956-43F5-8B6E-E6D2064888EF}" type="presParOf" srcId="{62B82F18-5879-49E5-B3CD-0027438BC541}" destId="{AA8B1306-B838-4AB1-B150-3E54A79B2708}" srcOrd="0" destOrd="0" presId="urn:microsoft.com/office/officeart/2005/8/layout/hierarchy4"/>
    <dgm:cxn modelId="{E3A4D060-6D9E-48C5-97F9-34B3F5A7D661}" type="presParOf" srcId="{62B82F18-5879-49E5-B3CD-0027438BC541}" destId="{73147238-C3EF-42C8-8529-21F8712EFD8A}" srcOrd="1" destOrd="0" presId="urn:microsoft.com/office/officeart/2005/8/layout/hierarchy4"/>
    <dgm:cxn modelId="{705FF956-1994-478B-9463-BB8BBE8B5828}" type="presParOf" srcId="{FF75B916-B9AC-43F1-8EBE-C318B0CBC45C}" destId="{3C9E2B96-ADFF-4DF8-8FE8-0D35333DD66E}" srcOrd="1" destOrd="0" presId="urn:microsoft.com/office/officeart/2005/8/layout/hierarchy4"/>
    <dgm:cxn modelId="{977A621A-9424-4D4B-8FF7-62F42297137D}" type="presParOf" srcId="{FF75B916-B9AC-43F1-8EBE-C318B0CBC45C}" destId="{A6ACAEEA-8CED-4DDC-97E9-23E6AAD6C565}" srcOrd="2" destOrd="0" presId="urn:microsoft.com/office/officeart/2005/8/layout/hierarchy4"/>
    <dgm:cxn modelId="{3D840C76-5EEB-4CC7-B3AB-1074BE80128A}" type="presParOf" srcId="{A6ACAEEA-8CED-4DDC-97E9-23E6AAD6C565}" destId="{5600B7C6-BABF-4F09-90C7-74C6E9635097}" srcOrd="0" destOrd="0" presId="urn:microsoft.com/office/officeart/2005/8/layout/hierarchy4"/>
    <dgm:cxn modelId="{0AEC3AF1-A49D-4C5D-8CE8-EBEF64B1934C}" type="presParOf" srcId="{A6ACAEEA-8CED-4DDC-97E9-23E6AAD6C565}" destId="{1FAC134C-4892-4C8A-B841-F23711A49CE7}" srcOrd="1" destOrd="0" presId="urn:microsoft.com/office/officeart/2005/8/layout/hierarchy4"/>
    <dgm:cxn modelId="{0B769E5F-90CB-4860-A4AA-FA17E58910B3}" type="presParOf" srcId="{A6ACAEEA-8CED-4DDC-97E9-23E6AAD6C565}" destId="{397E2F45-17EE-4176-AD29-ECDC12773DE2}" srcOrd="2" destOrd="0" presId="urn:microsoft.com/office/officeart/2005/8/layout/hierarchy4"/>
    <dgm:cxn modelId="{31EBE374-A914-4669-9168-F95520866FB9}" type="presParOf" srcId="{397E2F45-17EE-4176-AD29-ECDC12773DE2}" destId="{9E36E7D9-645D-44B0-939F-499DBAF17A5C}" srcOrd="0" destOrd="0" presId="urn:microsoft.com/office/officeart/2005/8/layout/hierarchy4"/>
    <dgm:cxn modelId="{C87E8760-DCA4-4CD2-9476-563D2F1FFD4B}" type="presParOf" srcId="{9E36E7D9-645D-44B0-939F-499DBAF17A5C}" destId="{80C7423D-0DF6-4305-9E7F-F324EA78102F}" srcOrd="0" destOrd="0" presId="urn:microsoft.com/office/officeart/2005/8/layout/hierarchy4"/>
    <dgm:cxn modelId="{94DA8F11-5D09-483A-AB9E-DD9A239A8F4B}" type="presParOf" srcId="{9E36E7D9-645D-44B0-939F-499DBAF17A5C}" destId="{543307FE-941F-439B-A582-BA1FEFDBC7CB}" srcOrd="1" destOrd="0" presId="urn:microsoft.com/office/officeart/2005/8/layout/hierarchy4"/>
    <dgm:cxn modelId="{183846D4-BD39-4252-AF43-99EEBCF44680}" type="presParOf" srcId="{397E2F45-17EE-4176-AD29-ECDC12773DE2}" destId="{DFF76925-F625-40FE-85AF-DB0FB0892153}" srcOrd="1" destOrd="0" presId="urn:microsoft.com/office/officeart/2005/8/layout/hierarchy4"/>
    <dgm:cxn modelId="{89D680B8-36B2-4D2F-A9AB-5A5374961820}" type="presParOf" srcId="{397E2F45-17EE-4176-AD29-ECDC12773DE2}" destId="{9644C2CC-E591-4978-B238-9353FC5F56ED}" srcOrd="2" destOrd="0" presId="urn:microsoft.com/office/officeart/2005/8/layout/hierarchy4"/>
    <dgm:cxn modelId="{25B51E61-FF28-4AD4-90BE-C792CFC70745}" type="presParOf" srcId="{9644C2CC-E591-4978-B238-9353FC5F56ED}" destId="{16C661F1-E86F-42BD-89C0-4D11798500C6}" srcOrd="0" destOrd="0" presId="urn:microsoft.com/office/officeart/2005/8/layout/hierarchy4"/>
    <dgm:cxn modelId="{5802BC28-5655-43B2-B9A5-37DF1D0510C4}" type="presParOf" srcId="{9644C2CC-E591-4978-B238-9353FC5F56ED}" destId="{7BDA14EC-B71C-4D22-87FF-55C9BE177CEC}" srcOrd="1" destOrd="0" presId="urn:microsoft.com/office/officeart/2005/8/layout/hierarchy4"/>
    <dgm:cxn modelId="{B398DB6B-D17F-4859-914A-C2A59168E152}" type="presParOf" srcId="{A69819F2-260C-4A84-B126-C487BD404055}" destId="{04924108-5556-4AD8-8A3F-D871DF8CB5AC}" srcOrd="1" destOrd="0" presId="urn:microsoft.com/office/officeart/2005/8/layout/hierarchy4"/>
    <dgm:cxn modelId="{0BB1A7B1-CE78-46E2-BAB0-58FD3934773A}" type="presParOf" srcId="{A69819F2-260C-4A84-B126-C487BD404055}" destId="{685A239D-6AB8-4155-83BD-2202F4A6A100}" srcOrd="2" destOrd="0" presId="urn:microsoft.com/office/officeart/2005/8/layout/hierarchy4"/>
    <dgm:cxn modelId="{16BA6128-FB4C-4390-9B02-8EFB2383AF2C}" type="presParOf" srcId="{685A239D-6AB8-4155-83BD-2202F4A6A100}" destId="{F701F746-D452-4B63-84D6-6CF2FBD646A0}" srcOrd="0" destOrd="0" presId="urn:microsoft.com/office/officeart/2005/8/layout/hierarchy4"/>
    <dgm:cxn modelId="{1D2A3274-ECBF-43AB-A2E1-7F8DD965660D}" type="presParOf" srcId="{685A239D-6AB8-4155-83BD-2202F4A6A100}" destId="{743C6E82-716E-4D1A-BDA5-57A1918D13A9}" srcOrd="1" destOrd="0" presId="urn:microsoft.com/office/officeart/2005/8/layout/hierarchy4"/>
    <dgm:cxn modelId="{96912609-02D5-4CAE-8349-29EB813AB2AD}" type="presParOf" srcId="{685A239D-6AB8-4155-83BD-2202F4A6A100}" destId="{88538281-B1A5-4149-95AD-C0263686E83F}" srcOrd="2" destOrd="0" presId="urn:microsoft.com/office/officeart/2005/8/layout/hierarchy4"/>
    <dgm:cxn modelId="{08890436-5842-453C-B184-A416A88D49F2}" type="presParOf" srcId="{88538281-B1A5-4149-95AD-C0263686E83F}" destId="{ED493FDE-E541-484B-9C90-E34EA0E7B365}" srcOrd="0" destOrd="0" presId="urn:microsoft.com/office/officeart/2005/8/layout/hierarchy4"/>
    <dgm:cxn modelId="{056EB6A6-994E-4C34-B9E2-CB1469BAB7ED}" type="presParOf" srcId="{ED493FDE-E541-484B-9C90-E34EA0E7B365}" destId="{DDCDC7F3-EC79-46C1-AF60-3A5313DD9357}" srcOrd="0" destOrd="0" presId="urn:microsoft.com/office/officeart/2005/8/layout/hierarchy4"/>
    <dgm:cxn modelId="{D95F44C2-DBA8-48D0-8185-C7EC12D7FB38}" type="presParOf" srcId="{ED493FDE-E541-484B-9C90-E34EA0E7B365}" destId="{B094D2B2-68F0-45BF-A2C6-6BE504D63B44}" srcOrd="1" destOrd="0" presId="urn:microsoft.com/office/officeart/2005/8/layout/hierarchy4"/>
    <dgm:cxn modelId="{C00FDD17-E8D6-41E1-91B8-34DC5F569311}" type="presParOf" srcId="{ED493FDE-E541-484B-9C90-E34EA0E7B365}" destId="{7F823906-362A-4215-A62A-9E3B2B2639DE}" srcOrd="2" destOrd="0" presId="urn:microsoft.com/office/officeart/2005/8/layout/hierarchy4"/>
    <dgm:cxn modelId="{2AFA3724-BB41-4006-8A8D-FA15625D7DB2}" type="presParOf" srcId="{7F823906-362A-4215-A62A-9E3B2B2639DE}" destId="{C3B27BCB-DABB-4CC2-A020-6CA086368D68}" srcOrd="0" destOrd="0" presId="urn:microsoft.com/office/officeart/2005/8/layout/hierarchy4"/>
    <dgm:cxn modelId="{BB9BE3D8-3817-4182-AD64-7847EA449941}" type="presParOf" srcId="{C3B27BCB-DABB-4CC2-A020-6CA086368D68}" destId="{284AF276-6FA5-4C08-8B51-B73BD9E7EF4E}" srcOrd="0" destOrd="0" presId="urn:microsoft.com/office/officeart/2005/8/layout/hierarchy4"/>
    <dgm:cxn modelId="{7EB5283F-2069-4D67-9762-E5679B2B4214}" type="presParOf" srcId="{C3B27BCB-DABB-4CC2-A020-6CA086368D68}" destId="{2C3BDF12-F42A-451A-862B-921DED6D7693}" srcOrd="1" destOrd="0" presId="urn:microsoft.com/office/officeart/2005/8/layout/hierarchy4"/>
    <dgm:cxn modelId="{710AE1D0-36FD-49A5-B829-5F0A9EB5330A}" type="presParOf" srcId="{7F823906-362A-4215-A62A-9E3B2B2639DE}" destId="{D52F1C28-307A-4C65-BD23-BA1E8CB5B0B2}" srcOrd="1" destOrd="0" presId="urn:microsoft.com/office/officeart/2005/8/layout/hierarchy4"/>
    <dgm:cxn modelId="{20989232-658D-4D82-A4C3-B97D10FA70F0}" type="presParOf" srcId="{7F823906-362A-4215-A62A-9E3B2B2639DE}" destId="{A69EBA37-98D2-4DF7-BDC5-D857CE38A7E2}" srcOrd="2" destOrd="0" presId="urn:microsoft.com/office/officeart/2005/8/layout/hierarchy4"/>
    <dgm:cxn modelId="{6F791370-B97F-44D7-8201-FE9BA6CC4EB6}" type="presParOf" srcId="{A69EBA37-98D2-4DF7-BDC5-D857CE38A7E2}" destId="{C784AD3D-5E18-4433-B600-7A9C14BAD9A0}" srcOrd="0" destOrd="0" presId="urn:microsoft.com/office/officeart/2005/8/layout/hierarchy4"/>
    <dgm:cxn modelId="{961265A5-040D-4928-9E39-A7AEAD575D80}" type="presParOf" srcId="{A69EBA37-98D2-4DF7-BDC5-D857CE38A7E2}" destId="{AD9B2C12-B0D7-491A-B0F3-29FD0775C3FF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1255216-477B-444E-9143-EF9A671B56A1}" type="doc">
      <dgm:prSet loTypeId="urn:microsoft.com/office/officeart/2005/8/layout/hierarchy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77B1CEBA-4886-4582-A99E-AE535F70E736}">
      <dgm:prSet phldrT="[Text]" custT="1"/>
      <dgm:spPr>
        <a:solidFill>
          <a:srgbClr val="FFC000"/>
        </a:solidFill>
      </dgm:spPr>
      <dgm:t>
        <a:bodyPr/>
        <a:lstStyle/>
        <a:p>
          <a:r>
            <a:rPr lang="cs-CZ" sz="1800" b="1" dirty="0" smtClean="0">
              <a:solidFill>
                <a:schemeClr val="tx1"/>
              </a:solidFill>
            </a:rPr>
            <a:t>Regionální a městské sítě (multimodální )</a:t>
          </a:r>
          <a:endParaRPr lang="cs-CZ" sz="1800" b="1" dirty="0">
            <a:solidFill>
              <a:schemeClr val="tx1"/>
            </a:solidFill>
          </a:endParaRPr>
        </a:p>
      </dgm:t>
    </dgm:pt>
    <dgm:pt modelId="{044B01D5-0D05-4079-89EC-4281EFA4B89B}" type="parTrans" cxnId="{C8D3F80A-91A2-4656-9D5D-B26DD40E641B}">
      <dgm:prSet/>
      <dgm:spPr/>
      <dgm:t>
        <a:bodyPr/>
        <a:lstStyle/>
        <a:p>
          <a:endParaRPr lang="cs-CZ" sz="1800" b="1"/>
        </a:p>
      </dgm:t>
    </dgm:pt>
    <dgm:pt modelId="{1A5F3E1B-D513-410C-BA72-FD501A8DA558}" type="sibTrans" cxnId="{C8D3F80A-91A2-4656-9D5D-B26DD40E641B}">
      <dgm:prSet/>
      <dgm:spPr/>
      <dgm:t>
        <a:bodyPr/>
        <a:lstStyle/>
        <a:p>
          <a:endParaRPr lang="cs-CZ" sz="1800" b="1"/>
        </a:p>
      </dgm:t>
    </dgm:pt>
    <dgm:pt modelId="{9A9A713B-A42F-4CFB-BC3C-7A33C0931D87}">
      <dgm:prSet phldrT="[Text]" custT="1"/>
      <dgm:spPr>
        <a:solidFill>
          <a:srgbClr val="FFCC99"/>
        </a:solidFill>
      </dgm:spPr>
      <dgm:t>
        <a:bodyPr/>
        <a:lstStyle/>
        <a:p>
          <a:r>
            <a:rPr lang="cs-CZ" sz="1800" b="1" dirty="0" smtClean="0">
              <a:solidFill>
                <a:schemeClr val="tx1"/>
              </a:solidFill>
            </a:rPr>
            <a:t>Pozemní doprava</a:t>
          </a:r>
          <a:endParaRPr lang="cs-CZ" sz="1800" b="1" dirty="0">
            <a:solidFill>
              <a:schemeClr val="tx1"/>
            </a:solidFill>
          </a:endParaRPr>
        </a:p>
      </dgm:t>
    </dgm:pt>
    <dgm:pt modelId="{15710053-42FF-4C72-BCA0-B712396A3425}" type="parTrans" cxnId="{427F2188-8E9E-43B7-8B9C-9AC1DCB93EC8}">
      <dgm:prSet/>
      <dgm:spPr/>
      <dgm:t>
        <a:bodyPr/>
        <a:lstStyle/>
        <a:p>
          <a:endParaRPr lang="cs-CZ" sz="1800" b="1"/>
        </a:p>
      </dgm:t>
    </dgm:pt>
    <dgm:pt modelId="{F47480E0-1166-4E60-BA2D-8BE1FC8B8738}" type="sibTrans" cxnId="{427F2188-8E9E-43B7-8B9C-9AC1DCB93EC8}">
      <dgm:prSet/>
      <dgm:spPr/>
      <dgm:t>
        <a:bodyPr/>
        <a:lstStyle/>
        <a:p>
          <a:endParaRPr lang="cs-CZ" sz="1800" b="1"/>
        </a:p>
      </dgm:t>
    </dgm:pt>
    <dgm:pt modelId="{27095B60-1136-4ABB-B99E-4DE2D27B2AB7}">
      <dgm:prSet phldrT="[Text]" custT="1"/>
      <dgm:spPr>
        <a:solidFill>
          <a:srgbClr val="FFCCCC"/>
        </a:solidFill>
      </dgm:spPr>
      <dgm:t>
        <a:bodyPr/>
        <a:lstStyle/>
        <a:p>
          <a:r>
            <a:rPr lang="cs-CZ" sz="900" b="1" dirty="0" smtClean="0">
              <a:solidFill>
                <a:schemeClr val="tx1"/>
              </a:solidFill>
            </a:rPr>
            <a:t>Železnice(městská  povrchová drážní  doprava</a:t>
          </a:r>
          <a:endParaRPr lang="cs-CZ" sz="900" b="1" dirty="0">
            <a:solidFill>
              <a:schemeClr val="tx1"/>
            </a:solidFill>
          </a:endParaRPr>
        </a:p>
      </dgm:t>
    </dgm:pt>
    <dgm:pt modelId="{C80BED80-134E-4DEC-A2EF-4EBDD8BE6054}" type="parTrans" cxnId="{61EC94C2-2644-4970-ABE1-976F0B1C73EE}">
      <dgm:prSet/>
      <dgm:spPr/>
      <dgm:t>
        <a:bodyPr/>
        <a:lstStyle/>
        <a:p>
          <a:endParaRPr lang="cs-CZ" sz="1800" b="1"/>
        </a:p>
      </dgm:t>
    </dgm:pt>
    <dgm:pt modelId="{469F231F-148A-4C91-864D-501CD6CD0557}" type="sibTrans" cxnId="{61EC94C2-2644-4970-ABE1-976F0B1C73EE}">
      <dgm:prSet/>
      <dgm:spPr/>
      <dgm:t>
        <a:bodyPr/>
        <a:lstStyle/>
        <a:p>
          <a:endParaRPr lang="cs-CZ" sz="1800" b="1"/>
        </a:p>
      </dgm:t>
    </dgm:pt>
    <dgm:pt modelId="{E6ADD0F6-A57F-4DE7-A05B-F8858FD4EBF1}">
      <dgm:prSet phldrT="[Text]" custT="1"/>
      <dgm:spPr>
        <a:solidFill>
          <a:srgbClr val="FFCCCC"/>
        </a:solidFill>
      </dgm:spPr>
      <dgm:t>
        <a:bodyPr/>
        <a:lstStyle/>
        <a:p>
          <a:r>
            <a:rPr lang="cs-CZ" sz="900" b="1" dirty="0" smtClean="0">
              <a:solidFill>
                <a:schemeClr val="tx1"/>
              </a:solidFill>
            </a:rPr>
            <a:t>Silnice</a:t>
          </a:r>
          <a:endParaRPr lang="cs-CZ" sz="900" b="1" dirty="0">
            <a:solidFill>
              <a:schemeClr val="tx1"/>
            </a:solidFill>
          </a:endParaRPr>
        </a:p>
      </dgm:t>
    </dgm:pt>
    <dgm:pt modelId="{013188CC-9A36-4362-9A44-6B6EC030AAF2}" type="parTrans" cxnId="{4A1A2E9A-206B-4B1F-BF2E-7AD7D29C2849}">
      <dgm:prSet/>
      <dgm:spPr/>
      <dgm:t>
        <a:bodyPr/>
        <a:lstStyle/>
        <a:p>
          <a:endParaRPr lang="cs-CZ" sz="1800" b="1"/>
        </a:p>
      </dgm:t>
    </dgm:pt>
    <dgm:pt modelId="{402E5E3C-B4F2-46C4-8D0B-53277555A9CD}" type="sibTrans" cxnId="{4A1A2E9A-206B-4B1F-BF2E-7AD7D29C2849}">
      <dgm:prSet/>
      <dgm:spPr/>
      <dgm:t>
        <a:bodyPr/>
        <a:lstStyle/>
        <a:p>
          <a:endParaRPr lang="cs-CZ" sz="1800" b="1"/>
        </a:p>
      </dgm:t>
    </dgm:pt>
    <dgm:pt modelId="{0D1691D4-B7F9-41A2-A542-BBA75972F582}">
      <dgm:prSet phldrT="[Text]" custT="1"/>
      <dgm:spPr>
        <a:solidFill>
          <a:srgbClr val="FFCC99"/>
        </a:solidFill>
      </dgm:spPr>
      <dgm:t>
        <a:bodyPr/>
        <a:lstStyle/>
        <a:p>
          <a:r>
            <a:rPr lang="cs-CZ" sz="1800" b="1" dirty="0" smtClean="0">
              <a:solidFill>
                <a:schemeClr val="tx1"/>
              </a:solidFill>
            </a:rPr>
            <a:t>Jiná doprava</a:t>
          </a:r>
          <a:endParaRPr lang="cs-CZ" sz="1800" b="1" dirty="0">
            <a:solidFill>
              <a:schemeClr val="tx1"/>
            </a:solidFill>
          </a:endParaRPr>
        </a:p>
      </dgm:t>
    </dgm:pt>
    <dgm:pt modelId="{E8A90CFB-16BE-4F16-BDE7-42CF6A431DA9}" type="parTrans" cxnId="{97218D0A-5971-4EB4-B04A-CC0B3ADD93DA}">
      <dgm:prSet/>
      <dgm:spPr/>
      <dgm:t>
        <a:bodyPr/>
        <a:lstStyle/>
        <a:p>
          <a:endParaRPr lang="cs-CZ" sz="1800" b="1"/>
        </a:p>
      </dgm:t>
    </dgm:pt>
    <dgm:pt modelId="{174DB1CA-4FA1-42DC-9A24-601A55F9A17F}" type="sibTrans" cxnId="{97218D0A-5971-4EB4-B04A-CC0B3ADD93DA}">
      <dgm:prSet/>
      <dgm:spPr/>
      <dgm:t>
        <a:bodyPr/>
        <a:lstStyle/>
        <a:p>
          <a:endParaRPr lang="cs-CZ" sz="1800" b="1"/>
        </a:p>
      </dgm:t>
    </dgm:pt>
    <dgm:pt modelId="{9EE55828-2BC2-45F5-9042-729F7573DF28}">
      <dgm:prSet phldrT="[Text]" custT="1"/>
      <dgm:spPr>
        <a:solidFill>
          <a:srgbClr val="92D050"/>
        </a:solidFill>
      </dgm:spPr>
      <dgm:t>
        <a:bodyPr/>
        <a:lstStyle/>
        <a:p>
          <a:r>
            <a:rPr lang="cs-CZ" sz="900" b="1" dirty="0" smtClean="0">
              <a:solidFill>
                <a:schemeClr val="tx1"/>
              </a:solidFill>
            </a:rPr>
            <a:t>Metro</a:t>
          </a:r>
          <a:endParaRPr lang="cs-CZ" sz="900" b="1" dirty="0">
            <a:solidFill>
              <a:schemeClr val="tx1"/>
            </a:solidFill>
          </a:endParaRPr>
        </a:p>
      </dgm:t>
    </dgm:pt>
    <dgm:pt modelId="{84E7674B-AB73-49BE-9ABC-BC9A9EF83B7E}" type="parTrans" cxnId="{A55113B0-A24F-4593-B49D-916C3292AAB9}">
      <dgm:prSet/>
      <dgm:spPr/>
      <dgm:t>
        <a:bodyPr/>
        <a:lstStyle/>
        <a:p>
          <a:endParaRPr lang="cs-CZ" sz="1800" b="1"/>
        </a:p>
      </dgm:t>
    </dgm:pt>
    <dgm:pt modelId="{345A4DE3-21FE-423F-85BC-B00227FB489B}" type="sibTrans" cxnId="{A55113B0-A24F-4593-B49D-916C3292AAB9}">
      <dgm:prSet/>
      <dgm:spPr/>
      <dgm:t>
        <a:bodyPr/>
        <a:lstStyle/>
        <a:p>
          <a:endParaRPr lang="cs-CZ" sz="1800" b="1"/>
        </a:p>
      </dgm:t>
    </dgm:pt>
    <dgm:pt modelId="{CF8E8976-4C69-473B-91E5-A6C1064D6D79}" type="pres">
      <dgm:prSet presAssocID="{B1255216-477B-444E-9143-EF9A671B56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cs-CZ"/>
        </a:p>
      </dgm:t>
    </dgm:pt>
    <dgm:pt modelId="{480FEF1D-8CDB-4C60-814E-5B9E1077A9F5}" type="pres">
      <dgm:prSet presAssocID="{77B1CEBA-4886-4582-A99E-AE535F70E736}" presName="vertOne" presStyleCnt="0"/>
      <dgm:spPr/>
    </dgm:pt>
    <dgm:pt modelId="{88FF8076-0EBF-4519-A9C6-7E18006AC910}" type="pres">
      <dgm:prSet presAssocID="{77B1CEBA-4886-4582-A99E-AE535F70E736}" presName="txOne" presStyleLbl="node0" presStyleIdx="0" presStyleCnt="1" custLinFactY="-92106" custLinFactNeighborX="-7405" custLinFactNeighborY="-100000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8EF334B5-DE12-4A6A-9AC4-8CFEBBE2309D}" type="pres">
      <dgm:prSet presAssocID="{77B1CEBA-4886-4582-A99E-AE535F70E736}" presName="parTransOne" presStyleCnt="0"/>
      <dgm:spPr/>
    </dgm:pt>
    <dgm:pt modelId="{A69819F2-260C-4A84-B126-C487BD404055}" type="pres">
      <dgm:prSet presAssocID="{77B1CEBA-4886-4582-A99E-AE535F70E736}" presName="horzOne" presStyleCnt="0"/>
      <dgm:spPr/>
    </dgm:pt>
    <dgm:pt modelId="{693E19FA-D74F-45CB-A61E-C93C8BA0E9CE}" type="pres">
      <dgm:prSet presAssocID="{9A9A713B-A42F-4CFB-BC3C-7A33C0931D87}" presName="vertTwo" presStyleCnt="0"/>
      <dgm:spPr/>
    </dgm:pt>
    <dgm:pt modelId="{B58604A3-AEDD-43DD-B0BE-D11B50914240}" type="pres">
      <dgm:prSet presAssocID="{9A9A713B-A42F-4CFB-BC3C-7A33C0931D87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B95E246A-087B-4CC1-B18C-C779BD2963ED}" type="pres">
      <dgm:prSet presAssocID="{9A9A713B-A42F-4CFB-BC3C-7A33C0931D87}" presName="parTransTwo" presStyleCnt="0"/>
      <dgm:spPr/>
    </dgm:pt>
    <dgm:pt modelId="{FF75B916-B9AC-43F1-8EBE-C318B0CBC45C}" type="pres">
      <dgm:prSet presAssocID="{9A9A713B-A42F-4CFB-BC3C-7A33C0931D87}" presName="horzTwo" presStyleCnt="0"/>
      <dgm:spPr/>
    </dgm:pt>
    <dgm:pt modelId="{610DC84C-9409-45DF-9F4C-F046D2FF0E4B}" type="pres">
      <dgm:prSet presAssocID="{27095B60-1136-4ABB-B99E-4DE2D27B2AB7}" presName="vertThree" presStyleCnt="0"/>
      <dgm:spPr/>
    </dgm:pt>
    <dgm:pt modelId="{9360EB87-6022-4FC7-91DB-4C25F730C501}" type="pres">
      <dgm:prSet presAssocID="{27095B60-1136-4ABB-B99E-4DE2D27B2AB7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C6221BFC-BBB3-4EFE-A4D5-2F5DF01CEDAC}" type="pres">
      <dgm:prSet presAssocID="{27095B60-1136-4ABB-B99E-4DE2D27B2AB7}" presName="horzThree" presStyleCnt="0"/>
      <dgm:spPr/>
    </dgm:pt>
    <dgm:pt modelId="{3C9E2B96-ADFF-4DF8-8FE8-0D35333DD66E}" type="pres">
      <dgm:prSet presAssocID="{469F231F-148A-4C91-864D-501CD6CD0557}" presName="sibSpaceThree" presStyleCnt="0"/>
      <dgm:spPr/>
    </dgm:pt>
    <dgm:pt modelId="{A6ACAEEA-8CED-4DDC-97E9-23E6AAD6C565}" type="pres">
      <dgm:prSet presAssocID="{E6ADD0F6-A57F-4DE7-A05B-F8858FD4EBF1}" presName="vertThree" presStyleCnt="0"/>
      <dgm:spPr/>
    </dgm:pt>
    <dgm:pt modelId="{5600B7C6-BABF-4F09-90C7-74C6E9635097}" type="pres">
      <dgm:prSet presAssocID="{E6ADD0F6-A57F-4DE7-A05B-F8858FD4EBF1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397E2F45-17EE-4176-AD29-ECDC12773DE2}" type="pres">
      <dgm:prSet presAssocID="{E6ADD0F6-A57F-4DE7-A05B-F8858FD4EBF1}" presName="horzThree" presStyleCnt="0"/>
      <dgm:spPr/>
    </dgm:pt>
    <dgm:pt modelId="{04924108-5556-4AD8-8A3F-D871DF8CB5AC}" type="pres">
      <dgm:prSet presAssocID="{F47480E0-1166-4E60-BA2D-8BE1FC8B8738}" presName="sibSpaceTwo" presStyleCnt="0"/>
      <dgm:spPr/>
    </dgm:pt>
    <dgm:pt modelId="{685A239D-6AB8-4155-83BD-2202F4A6A100}" type="pres">
      <dgm:prSet presAssocID="{0D1691D4-B7F9-41A2-A542-BBA75972F582}" presName="vertTwo" presStyleCnt="0"/>
      <dgm:spPr/>
    </dgm:pt>
    <dgm:pt modelId="{F701F746-D452-4B63-84D6-6CF2FBD646A0}" type="pres">
      <dgm:prSet presAssocID="{0D1691D4-B7F9-41A2-A542-BBA75972F582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743C6E82-716E-4D1A-BDA5-57A1918D13A9}" type="pres">
      <dgm:prSet presAssocID="{0D1691D4-B7F9-41A2-A542-BBA75972F582}" presName="parTransTwo" presStyleCnt="0"/>
      <dgm:spPr/>
    </dgm:pt>
    <dgm:pt modelId="{88538281-B1A5-4149-95AD-C0263686E83F}" type="pres">
      <dgm:prSet presAssocID="{0D1691D4-B7F9-41A2-A542-BBA75972F582}" presName="horzTwo" presStyleCnt="0"/>
      <dgm:spPr/>
    </dgm:pt>
    <dgm:pt modelId="{ED493FDE-E541-484B-9C90-E34EA0E7B365}" type="pres">
      <dgm:prSet presAssocID="{9EE55828-2BC2-45F5-9042-729F7573DF28}" presName="vertThree" presStyleCnt="0"/>
      <dgm:spPr/>
    </dgm:pt>
    <dgm:pt modelId="{DDCDC7F3-EC79-46C1-AF60-3A5313DD9357}" type="pres">
      <dgm:prSet presAssocID="{9EE55828-2BC2-45F5-9042-729F7573DF28}" presName="txThree" presStyleLbl="node3" presStyleIdx="2" presStyleCnt="3" custLinFactNeighborX="4379" custLinFactNeighborY="114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7F823906-362A-4215-A62A-9E3B2B2639DE}" type="pres">
      <dgm:prSet presAssocID="{9EE55828-2BC2-45F5-9042-729F7573DF28}" presName="horzThree" presStyleCnt="0"/>
      <dgm:spPr/>
    </dgm:pt>
  </dgm:ptLst>
  <dgm:cxnLst>
    <dgm:cxn modelId="{A55113B0-A24F-4593-B49D-916C3292AAB9}" srcId="{0D1691D4-B7F9-41A2-A542-BBA75972F582}" destId="{9EE55828-2BC2-45F5-9042-729F7573DF28}" srcOrd="0" destOrd="0" parTransId="{84E7674B-AB73-49BE-9ABC-BC9A9EF83B7E}" sibTransId="{345A4DE3-21FE-423F-85BC-B00227FB489B}"/>
    <dgm:cxn modelId="{4A1A2E9A-206B-4B1F-BF2E-7AD7D29C2849}" srcId="{9A9A713B-A42F-4CFB-BC3C-7A33C0931D87}" destId="{E6ADD0F6-A57F-4DE7-A05B-F8858FD4EBF1}" srcOrd="1" destOrd="0" parTransId="{013188CC-9A36-4362-9A44-6B6EC030AAF2}" sibTransId="{402E5E3C-B4F2-46C4-8D0B-53277555A9CD}"/>
    <dgm:cxn modelId="{C8D3F80A-91A2-4656-9D5D-B26DD40E641B}" srcId="{B1255216-477B-444E-9143-EF9A671B56A1}" destId="{77B1CEBA-4886-4582-A99E-AE535F70E736}" srcOrd="0" destOrd="0" parTransId="{044B01D5-0D05-4079-89EC-4281EFA4B89B}" sibTransId="{1A5F3E1B-D513-410C-BA72-FD501A8DA558}"/>
    <dgm:cxn modelId="{427F2188-8E9E-43B7-8B9C-9AC1DCB93EC8}" srcId="{77B1CEBA-4886-4582-A99E-AE535F70E736}" destId="{9A9A713B-A42F-4CFB-BC3C-7A33C0931D87}" srcOrd="0" destOrd="0" parTransId="{15710053-42FF-4C72-BCA0-B712396A3425}" sibTransId="{F47480E0-1166-4E60-BA2D-8BE1FC8B8738}"/>
    <dgm:cxn modelId="{9FEECD5D-05EC-4749-838D-A8FAC9204849}" type="presOf" srcId="{0D1691D4-B7F9-41A2-A542-BBA75972F582}" destId="{F701F746-D452-4B63-84D6-6CF2FBD646A0}" srcOrd="0" destOrd="0" presId="urn:microsoft.com/office/officeart/2005/8/layout/hierarchy4"/>
    <dgm:cxn modelId="{43CA8B96-5133-4D10-8D11-DD49B778DD87}" type="presOf" srcId="{77B1CEBA-4886-4582-A99E-AE535F70E736}" destId="{88FF8076-0EBF-4519-A9C6-7E18006AC910}" srcOrd="0" destOrd="0" presId="urn:microsoft.com/office/officeart/2005/8/layout/hierarchy4"/>
    <dgm:cxn modelId="{80EAF378-4B96-4C01-82AC-701692C29003}" type="presOf" srcId="{9EE55828-2BC2-45F5-9042-729F7573DF28}" destId="{DDCDC7F3-EC79-46C1-AF60-3A5313DD9357}" srcOrd="0" destOrd="0" presId="urn:microsoft.com/office/officeart/2005/8/layout/hierarchy4"/>
    <dgm:cxn modelId="{61EC94C2-2644-4970-ABE1-976F0B1C73EE}" srcId="{9A9A713B-A42F-4CFB-BC3C-7A33C0931D87}" destId="{27095B60-1136-4ABB-B99E-4DE2D27B2AB7}" srcOrd="0" destOrd="0" parTransId="{C80BED80-134E-4DEC-A2EF-4EBDD8BE6054}" sibTransId="{469F231F-148A-4C91-864D-501CD6CD0557}"/>
    <dgm:cxn modelId="{550FA194-3C2D-43D3-B48C-A823B43AF901}" type="presOf" srcId="{B1255216-477B-444E-9143-EF9A671B56A1}" destId="{CF8E8976-4C69-473B-91E5-A6C1064D6D79}" srcOrd="0" destOrd="0" presId="urn:microsoft.com/office/officeart/2005/8/layout/hierarchy4"/>
    <dgm:cxn modelId="{97218D0A-5971-4EB4-B04A-CC0B3ADD93DA}" srcId="{77B1CEBA-4886-4582-A99E-AE535F70E736}" destId="{0D1691D4-B7F9-41A2-A542-BBA75972F582}" srcOrd="1" destOrd="0" parTransId="{E8A90CFB-16BE-4F16-BDE7-42CF6A431DA9}" sibTransId="{174DB1CA-4FA1-42DC-9A24-601A55F9A17F}"/>
    <dgm:cxn modelId="{678BCD3E-8C16-4E7B-A43D-961F9526FBA8}" type="presOf" srcId="{E6ADD0F6-A57F-4DE7-A05B-F8858FD4EBF1}" destId="{5600B7C6-BABF-4F09-90C7-74C6E9635097}" srcOrd="0" destOrd="0" presId="urn:microsoft.com/office/officeart/2005/8/layout/hierarchy4"/>
    <dgm:cxn modelId="{2129C793-67CE-487C-B5C4-6648A56E3114}" type="presOf" srcId="{27095B60-1136-4ABB-B99E-4DE2D27B2AB7}" destId="{9360EB87-6022-4FC7-91DB-4C25F730C501}" srcOrd="0" destOrd="0" presId="urn:microsoft.com/office/officeart/2005/8/layout/hierarchy4"/>
    <dgm:cxn modelId="{8AF8F524-C5B6-4DBC-8EDB-26F9F77D1D65}" type="presOf" srcId="{9A9A713B-A42F-4CFB-BC3C-7A33C0931D87}" destId="{B58604A3-AEDD-43DD-B0BE-D11B50914240}" srcOrd="0" destOrd="0" presId="urn:microsoft.com/office/officeart/2005/8/layout/hierarchy4"/>
    <dgm:cxn modelId="{B0097BEF-A7FB-4796-87F3-FAF8233D3250}" type="presParOf" srcId="{CF8E8976-4C69-473B-91E5-A6C1064D6D79}" destId="{480FEF1D-8CDB-4C60-814E-5B9E1077A9F5}" srcOrd="0" destOrd="0" presId="urn:microsoft.com/office/officeart/2005/8/layout/hierarchy4"/>
    <dgm:cxn modelId="{7CF240D6-DF8B-488D-A7A0-3C006A4ED417}" type="presParOf" srcId="{480FEF1D-8CDB-4C60-814E-5B9E1077A9F5}" destId="{88FF8076-0EBF-4519-A9C6-7E18006AC910}" srcOrd="0" destOrd="0" presId="urn:microsoft.com/office/officeart/2005/8/layout/hierarchy4"/>
    <dgm:cxn modelId="{7FEB332E-0606-46CC-8819-07D75CE600F0}" type="presParOf" srcId="{480FEF1D-8CDB-4C60-814E-5B9E1077A9F5}" destId="{8EF334B5-DE12-4A6A-9AC4-8CFEBBE2309D}" srcOrd="1" destOrd="0" presId="urn:microsoft.com/office/officeart/2005/8/layout/hierarchy4"/>
    <dgm:cxn modelId="{B6F282B0-B2DD-4167-8CC9-CC394A60D554}" type="presParOf" srcId="{480FEF1D-8CDB-4C60-814E-5B9E1077A9F5}" destId="{A69819F2-260C-4A84-B126-C487BD404055}" srcOrd="2" destOrd="0" presId="urn:microsoft.com/office/officeart/2005/8/layout/hierarchy4"/>
    <dgm:cxn modelId="{EEBCB21E-28B7-4C11-A563-E78CE6937974}" type="presParOf" srcId="{A69819F2-260C-4A84-B126-C487BD404055}" destId="{693E19FA-D74F-45CB-A61E-C93C8BA0E9CE}" srcOrd="0" destOrd="0" presId="urn:microsoft.com/office/officeart/2005/8/layout/hierarchy4"/>
    <dgm:cxn modelId="{BCC0B10B-E1F4-4C7A-8E16-BE21703BB08C}" type="presParOf" srcId="{693E19FA-D74F-45CB-A61E-C93C8BA0E9CE}" destId="{B58604A3-AEDD-43DD-B0BE-D11B50914240}" srcOrd="0" destOrd="0" presId="urn:microsoft.com/office/officeart/2005/8/layout/hierarchy4"/>
    <dgm:cxn modelId="{A0F4C751-FF76-4CC1-A23B-000EF0C101F4}" type="presParOf" srcId="{693E19FA-D74F-45CB-A61E-C93C8BA0E9CE}" destId="{B95E246A-087B-4CC1-B18C-C779BD2963ED}" srcOrd="1" destOrd="0" presId="urn:microsoft.com/office/officeart/2005/8/layout/hierarchy4"/>
    <dgm:cxn modelId="{27A09348-723E-412D-9095-C6C55B4AC74E}" type="presParOf" srcId="{693E19FA-D74F-45CB-A61E-C93C8BA0E9CE}" destId="{FF75B916-B9AC-43F1-8EBE-C318B0CBC45C}" srcOrd="2" destOrd="0" presId="urn:microsoft.com/office/officeart/2005/8/layout/hierarchy4"/>
    <dgm:cxn modelId="{CAFF3802-3F38-44E8-8919-B254FC7DE139}" type="presParOf" srcId="{FF75B916-B9AC-43F1-8EBE-C318B0CBC45C}" destId="{610DC84C-9409-45DF-9F4C-F046D2FF0E4B}" srcOrd="0" destOrd="0" presId="urn:microsoft.com/office/officeart/2005/8/layout/hierarchy4"/>
    <dgm:cxn modelId="{8EA5E0DB-AECE-414A-B379-9E3FCBF2A978}" type="presParOf" srcId="{610DC84C-9409-45DF-9F4C-F046D2FF0E4B}" destId="{9360EB87-6022-4FC7-91DB-4C25F730C501}" srcOrd="0" destOrd="0" presId="urn:microsoft.com/office/officeart/2005/8/layout/hierarchy4"/>
    <dgm:cxn modelId="{DADD3ACC-F140-45EF-B3B9-28077FC3753E}" type="presParOf" srcId="{610DC84C-9409-45DF-9F4C-F046D2FF0E4B}" destId="{C6221BFC-BBB3-4EFE-A4D5-2F5DF01CEDAC}" srcOrd="1" destOrd="0" presId="urn:microsoft.com/office/officeart/2005/8/layout/hierarchy4"/>
    <dgm:cxn modelId="{F9815215-688A-4B79-B780-179D5FE5FF53}" type="presParOf" srcId="{FF75B916-B9AC-43F1-8EBE-C318B0CBC45C}" destId="{3C9E2B96-ADFF-4DF8-8FE8-0D35333DD66E}" srcOrd="1" destOrd="0" presId="urn:microsoft.com/office/officeart/2005/8/layout/hierarchy4"/>
    <dgm:cxn modelId="{7B14D4B2-D17A-4ADF-9319-40FA12752084}" type="presParOf" srcId="{FF75B916-B9AC-43F1-8EBE-C318B0CBC45C}" destId="{A6ACAEEA-8CED-4DDC-97E9-23E6AAD6C565}" srcOrd="2" destOrd="0" presId="urn:microsoft.com/office/officeart/2005/8/layout/hierarchy4"/>
    <dgm:cxn modelId="{9AC1DA0F-6587-4FF0-9F7E-91CEFD60D7DE}" type="presParOf" srcId="{A6ACAEEA-8CED-4DDC-97E9-23E6AAD6C565}" destId="{5600B7C6-BABF-4F09-90C7-74C6E9635097}" srcOrd="0" destOrd="0" presId="urn:microsoft.com/office/officeart/2005/8/layout/hierarchy4"/>
    <dgm:cxn modelId="{86F5B325-8F11-4397-837A-8F8BBAE93946}" type="presParOf" srcId="{A6ACAEEA-8CED-4DDC-97E9-23E6AAD6C565}" destId="{397E2F45-17EE-4176-AD29-ECDC12773DE2}" srcOrd="1" destOrd="0" presId="urn:microsoft.com/office/officeart/2005/8/layout/hierarchy4"/>
    <dgm:cxn modelId="{23CCC67C-90C5-4938-B649-2D71DF26B39C}" type="presParOf" srcId="{A69819F2-260C-4A84-B126-C487BD404055}" destId="{04924108-5556-4AD8-8A3F-D871DF8CB5AC}" srcOrd="1" destOrd="0" presId="urn:microsoft.com/office/officeart/2005/8/layout/hierarchy4"/>
    <dgm:cxn modelId="{E9EEDAE7-9F80-4182-AABA-83CB59FD5570}" type="presParOf" srcId="{A69819F2-260C-4A84-B126-C487BD404055}" destId="{685A239D-6AB8-4155-83BD-2202F4A6A100}" srcOrd="2" destOrd="0" presId="urn:microsoft.com/office/officeart/2005/8/layout/hierarchy4"/>
    <dgm:cxn modelId="{8F324776-9D56-4327-83A3-8AC315B5BCEA}" type="presParOf" srcId="{685A239D-6AB8-4155-83BD-2202F4A6A100}" destId="{F701F746-D452-4B63-84D6-6CF2FBD646A0}" srcOrd="0" destOrd="0" presId="urn:microsoft.com/office/officeart/2005/8/layout/hierarchy4"/>
    <dgm:cxn modelId="{CB9EBB43-BFFB-47B0-A5E0-E2146DDE2795}" type="presParOf" srcId="{685A239D-6AB8-4155-83BD-2202F4A6A100}" destId="{743C6E82-716E-4D1A-BDA5-57A1918D13A9}" srcOrd="1" destOrd="0" presId="urn:microsoft.com/office/officeart/2005/8/layout/hierarchy4"/>
    <dgm:cxn modelId="{B843D28F-D958-4E92-AF5E-2AB5BAB9598F}" type="presParOf" srcId="{685A239D-6AB8-4155-83BD-2202F4A6A100}" destId="{88538281-B1A5-4149-95AD-C0263686E83F}" srcOrd="2" destOrd="0" presId="urn:microsoft.com/office/officeart/2005/8/layout/hierarchy4"/>
    <dgm:cxn modelId="{614DA0EA-0B51-4CB1-8773-5EC0E0E9285B}" type="presParOf" srcId="{88538281-B1A5-4149-95AD-C0263686E83F}" destId="{ED493FDE-E541-484B-9C90-E34EA0E7B365}" srcOrd="0" destOrd="0" presId="urn:microsoft.com/office/officeart/2005/8/layout/hierarchy4"/>
    <dgm:cxn modelId="{CF535504-F646-4AC4-A3B0-358D1185FB60}" type="presParOf" srcId="{ED493FDE-E541-484B-9C90-E34EA0E7B365}" destId="{DDCDC7F3-EC79-46C1-AF60-3A5313DD9357}" srcOrd="0" destOrd="0" presId="urn:microsoft.com/office/officeart/2005/8/layout/hierarchy4"/>
    <dgm:cxn modelId="{C3176C3E-B97C-4DF3-A12D-5C89A01D364A}" type="presParOf" srcId="{ED493FDE-E541-484B-9C90-E34EA0E7B365}" destId="{7F823906-362A-4215-A62A-9E3B2B2639DE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EF03BD-DEB5-4806-BD46-DEB767801BD0}">
      <dsp:nvSpPr>
        <dsp:cNvPr id="0" name=""/>
        <dsp:cNvSpPr/>
      </dsp:nvSpPr>
      <dsp:spPr>
        <a:xfrm>
          <a:off x="1859369" y="693261"/>
          <a:ext cx="4460515" cy="4460515"/>
        </a:xfrm>
        <a:prstGeom prst="blockArc">
          <a:avLst>
            <a:gd name="adj1" fmla="val 9082606"/>
            <a:gd name="adj2" fmla="val 1617159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A4F030-0120-4BFD-B962-CC71CFC55DDD}">
      <dsp:nvSpPr>
        <dsp:cNvPr id="0" name=""/>
        <dsp:cNvSpPr/>
      </dsp:nvSpPr>
      <dsp:spPr>
        <a:xfrm>
          <a:off x="1833742" y="647616"/>
          <a:ext cx="4460515" cy="4460515"/>
        </a:xfrm>
        <a:prstGeom prst="blockArc">
          <a:avLst>
            <a:gd name="adj1" fmla="val 1800000"/>
            <a:gd name="adj2" fmla="val 900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2B5FE9-FDD5-4490-B787-BC7A5B8294DC}">
      <dsp:nvSpPr>
        <dsp:cNvPr id="0" name=""/>
        <dsp:cNvSpPr/>
      </dsp:nvSpPr>
      <dsp:spPr>
        <a:xfrm>
          <a:off x="1808212" y="693083"/>
          <a:ext cx="4460515" cy="4460515"/>
        </a:xfrm>
        <a:prstGeom prst="blockArc">
          <a:avLst>
            <a:gd name="adj1" fmla="val 16252318"/>
            <a:gd name="adj2" fmla="val 1717714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B28A91-3967-476D-84A6-58817E3DE523}">
      <dsp:nvSpPr>
        <dsp:cNvPr id="0" name=""/>
        <dsp:cNvSpPr/>
      </dsp:nvSpPr>
      <dsp:spPr>
        <a:xfrm>
          <a:off x="2600959" y="1851952"/>
          <a:ext cx="2966863" cy="2051843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200" b="1" kern="1200" dirty="0" smtClean="0"/>
            <a:t>SEKTOR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200" b="1" kern="1200" dirty="0" smtClean="0"/>
            <a:t>DOPRAVY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200" b="1" kern="1200" dirty="0" smtClean="0"/>
            <a:t> A MOBILITY</a:t>
          </a:r>
          <a:endParaRPr lang="cs-CZ" sz="1200" b="1" kern="1200" dirty="0"/>
        </a:p>
      </dsp:txBody>
      <dsp:txXfrm>
        <a:off x="3035446" y="2152437"/>
        <a:ext cx="2097889" cy="1450873"/>
      </dsp:txXfrm>
    </dsp:sp>
    <dsp:sp modelId="{35B4E064-0470-4E77-A0AF-6F4F5DCBBD66}">
      <dsp:nvSpPr>
        <dsp:cNvPr id="0" name=""/>
        <dsp:cNvSpPr/>
      </dsp:nvSpPr>
      <dsp:spPr>
        <a:xfrm>
          <a:off x="3347718" y="67795"/>
          <a:ext cx="1447809" cy="1354493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 w="15875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cs-CZ" sz="2400" b="1" kern="1200" spc="15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2.</a:t>
          </a:r>
          <a:endParaRPr lang="cs-CZ" sz="1400" b="1" kern="1200" dirty="0" smtClean="0">
            <a:solidFill>
              <a:srgbClr val="FF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cs-CZ" sz="1100" b="1" kern="1200" spc="-35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největší oblast výdajů evropských domácností</a:t>
          </a:r>
          <a:endParaRPr lang="cs-CZ" sz="11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559745" y="266156"/>
        <a:ext cx="1023755" cy="957771"/>
      </dsp:txXfrm>
    </dsp:sp>
    <dsp:sp modelId="{62C7C773-0B59-49CA-AE72-0E94ECF276F8}">
      <dsp:nvSpPr>
        <dsp:cNvPr id="0" name=""/>
        <dsp:cNvSpPr/>
      </dsp:nvSpPr>
      <dsp:spPr>
        <a:xfrm>
          <a:off x="5232535" y="3249004"/>
          <a:ext cx="1436290" cy="1436290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b="1" kern="1200" spc="15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 5%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100" b="1" kern="1200" spc="-55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příspěvku do evropského HDP</a:t>
          </a:r>
          <a:endParaRPr lang="cs-CZ" sz="11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442875" y="3459344"/>
        <a:ext cx="1015610" cy="1015610"/>
      </dsp:txXfrm>
    </dsp:sp>
    <dsp:sp modelId="{AA153253-3B52-4E0B-AF10-21F8559B1375}">
      <dsp:nvSpPr>
        <dsp:cNvPr id="0" name=""/>
        <dsp:cNvSpPr/>
      </dsp:nvSpPr>
      <dsp:spPr>
        <a:xfrm>
          <a:off x="1459173" y="3249004"/>
          <a:ext cx="1436290" cy="1436290"/>
        </a:xfrm>
        <a:prstGeom prst="ellipse">
          <a:avLst/>
        </a:prstGeom>
        <a:solidFill>
          <a:schemeClr val="accent2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spc="55" dirty="0" smtClean="0">
              <a:solidFill>
                <a:srgbClr val="FF0000"/>
              </a:solidFill>
              <a:latin typeface="Arial"/>
              <a:cs typeface="Arial"/>
            </a:rPr>
            <a:t>10</a:t>
          </a:r>
          <a:endParaRPr lang="cs-CZ" sz="2000" b="1" kern="1200" spc="55" dirty="0" smtClean="0">
            <a:solidFill>
              <a:srgbClr val="FF0000"/>
            </a:solidFill>
            <a:latin typeface="Arial"/>
            <a:cs typeface="Arial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spc="25" dirty="0" smtClean="0">
              <a:solidFill>
                <a:srgbClr val="104E9D"/>
              </a:solidFill>
              <a:latin typeface="Arial"/>
              <a:cs typeface="Arial"/>
            </a:rPr>
            <a:t> </a:t>
          </a:r>
          <a:r>
            <a:rPr lang="cs-CZ" sz="1100" b="1" kern="1200" spc="-25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milionů lidí přímo zaměstnaných obyvatel</a:t>
          </a:r>
          <a:r>
            <a:rPr lang="en-US" sz="1100" b="1" kern="1200" spc="-25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cs-CZ" sz="1300" kern="1200" dirty="0"/>
        </a:p>
      </dsp:txBody>
      <dsp:txXfrm>
        <a:off x="1669513" y="3459344"/>
        <a:ext cx="1015610" cy="10156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EF03BD-DEB5-4806-BD46-DEB767801BD0}">
      <dsp:nvSpPr>
        <dsp:cNvPr id="0" name=""/>
        <dsp:cNvSpPr/>
      </dsp:nvSpPr>
      <dsp:spPr>
        <a:xfrm>
          <a:off x="1859369" y="693261"/>
          <a:ext cx="4460515" cy="4460515"/>
        </a:xfrm>
        <a:prstGeom prst="blockArc">
          <a:avLst>
            <a:gd name="adj1" fmla="val 9082606"/>
            <a:gd name="adj2" fmla="val 1617159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A4F030-0120-4BFD-B962-CC71CFC55DDD}">
      <dsp:nvSpPr>
        <dsp:cNvPr id="0" name=""/>
        <dsp:cNvSpPr/>
      </dsp:nvSpPr>
      <dsp:spPr>
        <a:xfrm>
          <a:off x="1841369" y="693336"/>
          <a:ext cx="4460515" cy="4460515"/>
        </a:xfrm>
        <a:prstGeom prst="blockArc">
          <a:avLst>
            <a:gd name="adj1" fmla="val 1800000"/>
            <a:gd name="adj2" fmla="val 900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2B5FE9-FDD5-4490-B787-BC7A5B8294DC}">
      <dsp:nvSpPr>
        <dsp:cNvPr id="0" name=""/>
        <dsp:cNvSpPr/>
      </dsp:nvSpPr>
      <dsp:spPr>
        <a:xfrm>
          <a:off x="1808212" y="693083"/>
          <a:ext cx="4460515" cy="4460515"/>
        </a:xfrm>
        <a:prstGeom prst="blockArc">
          <a:avLst>
            <a:gd name="adj1" fmla="val 16252318"/>
            <a:gd name="adj2" fmla="val 1717714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B28A91-3967-476D-84A6-58817E3DE523}">
      <dsp:nvSpPr>
        <dsp:cNvPr id="0" name=""/>
        <dsp:cNvSpPr/>
      </dsp:nvSpPr>
      <dsp:spPr>
        <a:xfrm>
          <a:off x="3137032" y="2015910"/>
          <a:ext cx="1879468" cy="1845838"/>
        </a:xfrm>
        <a:prstGeom prst="ellipse">
          <a:avLst/>
        </a:prstGeom>
        <a:blipFill dpi="0" rotWithShape="0">
          <a:blip xmlns:r="http://schemas.openxmlformats.org/officeDocument/2006/relationships" r:embed="rId1"/>
          <a:srcRect/>
          <a:stretch>
            <a:fillRect/>
          </a:stretch>
        </a:blipFill>
        <a:ln w="15875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400" b="1" kern="1200" dirty="0" smtClean="0">
              <a:solidFill>
                <a:schemeClr val="tx1"/>
              </a:solidFill>
              <a:effectLst>
                <a:glow rad="50800">
                  <a:schemeClr val="bg1"/>
                </a:glow>
              </a:effectLst>
            </a:rPr>
            <a:t>SEKTOR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400" b="1" kern="1200" dirty="0" smtClean="0">
              <a:solidFill>
                <a:schemeClr val="tx1"/>
              </a:solidFill>
              <a:effectLst>
                <a:glow rad="50800">
                  <a:schemeClr val="bg1"/>
                </a:glow>
              </a:effectLst>
            </a:rPr>
            <a:t>DOPRAVY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400" b="1" kern="1200" dirty="0" smtClean="0">
              <a:solidFill>
                <a:schemeClr val="tx1"/>
              </a:solidFill>
              <a:effectLst>
                <a:glow rad="50800">
                  <a:schemeClr val="bg1"/>
                </a:glow>
              </a:effectLst>
            </a:rPr>
            <a:t> A MOBILITY</a:t>
          </a:r>
          <a:endParaRPr lang="cs-CZ" sz="1400" b="1" kern="1200" dirty="0">
            <a:solidFill>
              <a:schemeClr val="tx1"/>
            </a:solidFill>
            <a:effectLst>
              <a:glow rad="50800">
                <a:schemeClr val="bg1"/>
              </a:glow>
            </a:effectLst>
          </a:endParaRPr>
        </a:p>
      </dsp:txBody>
      <dsp:txXfrm>
        <a:off x="3412274" y="2286227"/>
        <a:ext cx="1328984" cy="1305204"/>
      </dsp:txXfrm>
    </dsp:sp>
    <dsp:sp modelId="{35B4E064-0470-4E77-A0AF-6F4F5DCBBD66}">
      <dsp:nvSpPr>
        <dsp:cNvPr id="0" name=""/>
        <dsp:cNvSpPr/>
      </dsp:nvSpPr>
      <dsp:spPr>
        <a:xfrm>
          <a:off x="3347718" y="67795"/>
          <a:ext cx="1447809" cy="1354493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 w="15875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cs-CZ" sz="2400" b="1" kern="1200" spc="15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10%</a:t>
          </a:r>
          <a:endParaRPr lang="cs-CZ" sz="1400" b="1" kern="1200" dirty="0" smtClean="0">
            <a:solidFill>
              <a:srgbClr val="FF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cs-CZ" sz="1100" b="1" kern="1200" spc="-35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výdajů českých domácností</a:t>
          </a:r>
          <a:endParaRPr lang="cs-CZ" sz="11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559745" y="266156"/>
        <a:ext cx="1023755" cy="957771"/>
      </dsp:txXfrm>
    </dsp:sp>
    <dsp:sp modelId="{62C7C773-0B59-49CA-AE72-0E94ECF276F8}">
      <dsp:nvSpPr>
        <dsp:cNvPr id="0" name=""/>
        <dsp:cNvSpPr/>
      </dsp:nvSpPr>
      <dsp:spPr>
        <a:xfrm>
          <a:off x="5232535" y="3249004"/>
          <a:ext cx="1436290" cy="1436290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 w="15875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b="1" kern="1200" spc="15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 10,5%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100" b="1" kern="1200" spc="-55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příspěvku na národním HDP</a:t>
          </a:r>
          <a:endParaRPr lang="cs-CZ" sz="11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442875" y="3459344"/>
        <a:ext cx="1015610" cy="1015610"/>
      </dsp:txXfrm>
    </dsp:sp>
    <dsp:sp modelId="{AA153253-3B52-4E0B-AF10-21F8559B1375}">
      <dsp:nvSpPr>
        <dsp:cNvPr id="0" name=""/>
        <dsp:cNvSpPr/>
      </dsp:nvSpPr>
      <dsp:spPr>
        <a:xfrm>
          <a:off x="1459173" y="3249004"/>
          <a:ext cx="1436290" cy="1436290"/>
        </a:xfrm>
        <a:prstGeom prst="ellipse">
          <a:avLst/>
        </a:prstGeom>
        <a:solidFill>
          <a:schemeClr val="accent2"/>
        </a:solidFill>
        <a:ln w="15875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b="1" kern="1200" spc="55" dirty="0" smtClean="0">
              <a:solidFill>
                <a:srgbClr val="FF0000"/>
              </a:solidFill>
              <a:latin typeface="Arial"/>
              <a:cs typeface="Arial"/>
            </a:rPr>
            <a:t>0,25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spc="25" dirty="0" smtClean="0">
              <a:solidFill>
                <a:srgbClr val="104E9D"/>
              </a:solidFill>
              <a:latin typeface="Arial"/>
              <a:cs typeface="Arial"/>
            </a:rPr>
            <a:t> </a:t>
          </a:r>
          <a:r>
            <a:rPr lang="cs-CZ" sz="1100" b="1" kern="1200" spc="-25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milionů přímo zaměstnaných obyvatel</a:t>
          </a:r>
          <a:r>
            <a:rPr lang="en-US" sz="1100" b="1" kern="1200" spc="-25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cs-CZ" sz="1300" kern="1200" dirty="0"/>
        </a:p>
      </dsp:txBody>
      <dsp:txXfrm>
        <a:off x="1669513" y="3459344"/>
        <a:ext cx="1015610" cy="10156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774FBA-8A77-4736-81AF-252024065640}">
      <dsp:nvSpPr>
        <dsp:cNvPr id="0" name=""/>
        <dsp:cNvSpPr/>
      </dsp:nvSpPr>
      <dsp:spPr>
        <a:xfrm>
          <a:off x="968156" y="0"/>
          <a:ext cx="5873157" cy="5873157"/>
        </a:xfrm>
        <a:prstGeom prst="triangle">
          <a:avLst/>
        </a:prstGeom>
        <a:solidFill>
          <a:srgbClr val="FFC000">
            <a:alpha val="36000"/>
          </a:srgb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FCC94D-AFD3-466F-AEBC-B882A826F08D}">
      <dsp:nvSpPr>
        <dsp:cNvPr id="0" name=""/>
        <dsp:cNvSpPr/>
      </dsp:nvSpPr>
      <dsp:spPr>
        <a:xfrm>
          <a:off x="4063780" y="590470"/>
          <a:ext cx="3817552" cy="139028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700" kern="1200" dirty="0" smtClean="0"/>
            <a:t>KONCEPČNÍ</a:t>
          </a:r>
          <a:endParaRPr lang="cs-CZ" sz="3700" kern="1200" dirty="0"/>
        </a:p>
      </dsp:txBody>
      <dsp:txXfrm>
        <a:off x="4131648" y="658338"/>
        <a:ext cx="3681816" cy="1254550"/>
      </dsp:txXfrm>
    </dsp:sp>
    <dsp:sp modelId="{4EA43AA8-504C-452F-83A4-FA8DAD7E127B}">
      <dsp:nvSpPr>
        <dsp:cNvPr id="0" name=""/>
        <dsp:cNvSpPr/>
      </dsp:nvSpPr>
      <dsp:spPr>
        <a:xfrm>
          <a:off x="4063780" y="2154542"/>
          <a:ext cx="3817552" cy="139028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700" kern="1200" dirty="0" smtClean="0"/>
            <a:t>KOMPLEXNÍ</a:t>
          </a:r>
          <a:endParaRPr lang="cs-CZ" sz="3700" kern="1200" dirty="0"/>
        </a:p>
      </dsp:txBody>
      <dsp:txXfrm>
        <a:off x="4131648" y="2222410"/>
        <a:ext cx="3681816" cy="1254550"/>
      </dsp:txXfrm>
    </dsp:sp>
    <dsp:sp modelId="{DFC01C6E-5F64-45FE-8AB9-75DFEEC2C2FD}">
      <dsp:nvSpPr>
        <dsp:cNvPr id="0" name=""/>
        <dsp:cNvSpPr/>
      </dsp:nvSpPr>
      <dsp:spPr>
        <a:xfrm>
          <a:off x="4063780" y="3718614"/>
          <a:ext cx="3817552" cy="139028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700" kern="1200" dirty="0" smtClean="0"/>
            <a:t>KOMPATIBILNÍ</a:t>
          </a:r>
          <a:endParaRPr lang="cs-CZ" sz="3700" kern="1200" dirty="0"/>
        </a:p>
      </dsp:txBody>
      <dsp:txXfrm>
        <a:off x="4131648" y="3786482"/>
        <a:ext cx="3681816" cy="125455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A8DAFC-9185-4A3C-838D-FE78766EB3EF}">
      <dsp:nvSpPr>
        <dsp:cNvPr id="0" name=""/>
        <dsp:cNvSpPr/>
      </dsp:nvSpPr>
      <dsp:spPr>
        <a:xfrm>
          <a:off x="2142407" y="571226"/>
          <a:ext cx="5044139" cy="5044139"/>
        </a:xfrm>
        <a:prstGeom prst="blockArc">
          <a:avLst>
            <a:gd name="adj1" fmla="val 13946206"/>
            <a:gd name="adj2" fmla="val 16596437"/>
            <a:gd name="adj3" fmla="val 276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B8D2FF-B911-43F0-9E5E-8C33027771EB}">
      <dsp:nvSpPr>
        <dsp:cNvPr id="0" name=""/>
        <dsp:cNvSpPr/>
      </dsp:nvSpPr>
      <dsp:spPr>
        <a:xfrm>
          <a:off x="1205215" y="1018521"/>
          <a:ext cx="5044139" cy="5044139"/>
        </a:xfrm>
        <a:prstGeom prst="blockArc">
          <a:avLst>
            <a:gd name="adj1" fmla="val 12844029"/>
            <a:gd name="adj2" fmla="val 15392137"/>
            <a:gd name="adj3" fmla="val 276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A0C764-E4A9-4373-A080-1EF114C6329D}">
      <dsp:nvSpPr>
        <dsp:cNvPr id="0" name=""/>
        <dsp:cNvSpPr/>
      </dsp:nvSpPr>
      <dsp:spPr>
        <a:xfrm>
          <a:off x="1423588" y="622068"/>
          <a:ext cx="5044139" cy="5044139"/>
        </a:xfrm>
        <a:prstGeom prst="blockArc">
          <a:avLst>
            <a:gd name="adj1" fmla="val 9766407"/>
            <a:gd name="adj2" fmla="val 12217584"/>
            <a:gd name="adj3" fmla="val 276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0662F1-3678-492E-B3EC-4524A0E6A88A}">
      <dsp:nvSpPr>
        <dsp:cNvPr id="0" name=""/>
        <dsp:cNvSpPr/>
      </dsp:nvSpPr>
      <dsp:spPr>
        <a:xfrm>
          <a:off x="1164718" y="52701"/>
          <a:ext cx="5044139" cy="5044139"/>
        </a:xfrm>
        <a:prstGeom prst="blockArc">
          <a:avLst>
            <a:gd name="adj1" fmla="val 6340011"/>
            <a:gd name="adj2" fmla="val 8899648"/>
            <a:gd name="adj3" fmla="val 276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1E2FBC-4A53-4335-8430-BEF7D5F34F0C}">
      <dsp:nvSpPr>
        <dsp:cNvPr id="0" name=""/>
        <dsp:cNvSpPr/>
      </dsp:nvSpPr>
      <dsp:spPr>
        <a:xfrm>
          <a:off x="1649809" y="245653"/>
          <a:ext cx="5044139" cy="5044139"/>
        </a:xfrm>
        <a:prstGeom prst="blockArc">
          <a:avLst>
            <a:gd name="adj1" fmla="val 4304229"/>
            <a:gd name="adj2" fmla="val 7062898"/>
            <a:gd name="adj3" fmla="val 276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D4F1DD-FD01-4AF9-8278-401F0B538579}">
      <dsp:nvSpPr>
        <dsp:cNvPr id="0" name=""/>
        <dsp:cNvSpPr/>
      </dsp:nvSpPr>
      <dsp:spPr>
        <a:xfrm>
          <a:off x="3101101" y="212821"/>
          <a:ext cx="5044139" cy="5044139"/>
        </a:xfrm>
        <a:prstGeom prst="blockArc">
          <a:avLst>
            <a:gd name="adj1" fmla="val 3611894"/>
            <a:gd name="adj2" fmla="val 6340256"/>
            <a:gd name="adj3" fmla="val 276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7D7E29-528D-43F9-ABCB-C8C84F4C8FCD}">
      <dsp:nvSpPr>
        <dsp:cNvPr id="0" name=""/>
        <dsp:cNvSpPr/>
      </dsp:nvSpPr>
      <dsp:spPr>
        <a:xfrm>
          <a:off x="3739147" y="-43130"/>
          <a:ext cx="5044139" cy="5044139"/>
        </a:xfrm>
        <a:prstGeom prst="blockArc">
          <a:avLst>
            <a:gd name="adj1" fmla="val 1989874"/>
            <a:gd name="adj2" fmla="val 4565124"/>
            <a:gd name="adj3" fmla="val 276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EF03BD-DEB5-4806-BD46-DEB767801BD0}">
      <dsp:nvSpPr>
        <dsp:cNvPr id="0" name=""/>
        <dsp:cNvSpPr/>
      </dsp:nvSpPr>
      <dsp:spPr>
        <a:xfrm>
          <a:off x="3534844" y="338299"/>
          <a:ext cx="5044139" cy="5044139"/>
        </a:xfrm>
        <a:prstGeom prst="blockArc">
          <a:avLst>
            <a:gd name="adj1" fmla="val 20481302"/>
            <a:gd name="adj2" fmla="val 1391066"/>
            <a:gd name="adj3" fmla="val 276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A4F030-0120-4BFD-B962-CC71CFC55DDD}">
      <dsp:nvSpPr>
        <dsp:cNvPr id="0" name=""/>
        <dsp:cNvSpPr/>
      </dsp:nvSpPr>
      <dsp:spPr>
        <a:xfrm>
          <a:off x="3775346" y="850046"/>
          <a:ext cx="5044139" cy="5044139"/>
        </a:xfrm>
        <a:prstGeom prst="blockArc">
          <a:avLst>
            <a:gd name="adj1" fmla="val 17109835"/>
            <a:gd name="adj2" fmla="val 19698088"/>
            <a:gd name="adj3" fmla="val 276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2B5FE9-FDD5-4490-B787-BC7A5B8294DC}">
      <dsp:nvSpPr>
        <dsp:cNvPr id="0" name=""/>
        <dsp:cNvSpPr/>
      </dsp:nvSpPr>
      <dsp:spPr>
        <a:xfrm>
          <a:off x="3036452" y="512327"/>
          <a:ext cx="5044139" cy="5044139"/>
        </a:xfrm>
        <a:prstGeom prst="blockArc">
          <a:avLst>
            <a:gd name="adj1" fmla="val 15351267"/>
            <a:gd name="adj2" fmla="val 18237758"/>
            <a:gd name="adj3" fmla="val 276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B28A91-3967-476D-84A6-58817E3DE523}">
      <dsp:nvSpPr>
        <dsp:cNvPr id="0" name=""/>
        <dsp:cNvSpPr/>
      </dsp:nvSpPr>
      <dsp:spPr>
        <a:xfrm>
          <a:off x="3196156" y="1862670"/>
          <a:ext cx="3114337" cy="2171905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200" b="1" kern="1200" dirty="0" smtClean="0"/>
            <a:t>SYSTÉM </a:t>
          </a:r>
          <a:endParaRPr lang="cs-CZ" sz="1200" b="1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200" b="1" kern="1200" dirty="0" smtClean="0"/>
            <a:t>MUSÍ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200" b="1" kern="1200" dirty="0" smtClean="0"/>
            <a:t>OBSAHOVAT</a:t>
          </a:r>
          <a:endParaRPr lang="cs-CZ" sz="1200" b="1" kern="1200" dirty="0"/>
        </a:p>
      </dsp:txBody>
      <dsp:txXfrm>
        <a:off x="3652240" y="2180738"/>
        <a:ext cx="2202169" cy="1535769"/>
      </dsp:txXfrm>
    </dsp:sp>
    <dsp:sp modelId="{35B4E064-0470-4E77-A0AF-6F4F5DCBBD66}">
      <dsp:nvSpPr>
        <dsp:cNvPr id="0" name=""/>
        <dsp:cNvSpPr/>
      </dsp:nvSpPr>
      <dsp:spPr>
        <a:xfrm>
          <a:off x="4069417" y="-145006"/>
          <a:ext cx="1762506" cy="1535116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5875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cs-CZ" sz="1800" b="1" kern="1200" spc="15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1.</a:t>
          </a:r>
          <a:endParaRPr lang="cs-CZ" sz="1100" b="1" kern="1200" dirty="0" smtClean="0">
            <a:solidFill>
              <a:srgbClr val="FF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cs-CZ" sz="12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Zavádění vozidel s nulovými emisemi, obnovitelných a nízkouhlíkových paliv a související infrastruktury</a:t>
          </a:r>
          <a:endParaRPr lang="cs-CZ" sz="12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327530" y="79807"/>
        <a:ext cx="1246280" cy="1085490"/>
      </dsp:txXfrm>
    </dsp:sp>
    <dsp:sp modelId="{62C7C773-0B59-49CA-AE72-0E94ECF276F8}">
      <dsp:nvSpPr>
        <dsp:cNvPr id="0" name=""/>
        <dsp:cNvSpPr/>
      </dsp:nvSpPr>
      <dsp:spPr>
        <a:xfrm>
          <a:off x="6073417" y="158051"/>
          <a:ext cx="1749241" cy="1626806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b="1" kern="1200" spc="15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 2.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2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Budování letišť a přístavů s nulovými emisemi</a:t>
          </a:r>
          <a:endParaRPr lang="cs-CZ" sz="12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329587" y="396291"/>
        <a:ext cx="1236901" cy="1150326"/>
      </dsp:txXfrm>
    </dsp:sp>
    <dsp:sp modelId="{AA153253-3B52-4E0B-AF10-21F8559B1375}">
      <dsp:nvSpPr>
        <dsp:cNvPr id="0" name=""/>
        <dsp:cNvSpPr/>
      </dsp:nvSpPr>
      <dsp:spPr>
        <a:xfrm>
          <a:off x="7539398" y="1251272"/>
          <a:ext cx="1748487" cy="1627822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b="1" kern="1200" spc="55" dirty="0" smtClean="0">
              <a:solidFill>
                <a:srgbClr val="FF0000"/>
              </a:solidFill>
              <a:latin typeface="Arial"/>
              <a:cs typeface="Arial"/>
            </a:rPr>
            <a:t>3.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2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Zajištění udržitelnější a zdravější meziměstské a městské mobility</a:t>
          </a:r>
          <a:endParaRPr lang="cs-CZ" sz="12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7795458" y="1489661"/>
        <a:ext cx="1236367" cy="1151044"/>
      </dsp:txXfrm>
    </dsp:sp>
    <dsp:sp modelId="{3ADF4963-4FA1-4E4E-9CA9-5E5359EABD39}">
      <dsp:nvSpPr>
        <dsp:cNvPr id="0" name=""/>
        <dsp:cNvSpPr/>
      </dsp:nvSpPr>
      <dsp:spPr>
        <a:xfrm>
          <a:off x="7469070" y="3025675"/>
          <a:ext cx="1748487" cy="1627822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b="1" kern="1200" spc="15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4.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2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Ekologičtější nákladní doprava</a:t>
          </a:r>
          <a:endParaRPr lang="cs-CZ" sz="12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7725130" y="3264064"/>
        <a:ext cx="1236367" cy="1151044"/>
      </dsp:txXfrm>
    </dsp:sp>
    <dsp:sp modelId="{F0A6EFBC-540F-4B6E-92B5-82648C5C9701}">
      <dsp:nvSpPr>
        <dsp:cNvPr id="0" name=""/>
        <dsp:cNvSpPr/>
      </dsp:nvSpPr>
      <dsp:spPr>
        <a:xfrm>
          <a:off x="5985099" y="4079305"/>
          <a:ext cx="1748487" cy="1627822"/>
        </a:xfrm>
        <a:prstGeom prst="ellipse">
          <a:avLst/>
        </a:prstGeom>
        <a:solidFill>
          <a:schemeClr val="accent3">
            <a:lumMod val="40000"/>
            <a:lumOff val="6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b="1" kern="1200" spc="15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5.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2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Stanovení cen uhlíku a poskytování lepších pobídek pro uživatele</a:t>
          </a:r>
          <a:endParaRPr lang="cs-CZ" sz="12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241159" y="4317694"/>
        <a:ext cx="1236367" cy="1151044"/>
      </dsp:txXfrm>
    </dsp:sp>
    <dsp:sp modelId="{0794F68C-2CEB-4A1C-9EA8-AC47B297CA58}">
      <dsp:nvSpPr>
        <dsp:cNvPr id="0" name=""/>
        <dsp:cNvSpPr/>
      </dsp:nvSpPr>
      <dsp:spPr>
        <a:xfrm>
          <a:off x="4077086" y="4315791"/>
          <a:ext cx="1748487" cy="1627822"/>
        </a:xfrm>
        <a:prstGeom prst="ellipse">
          <a:avLst/>
        </a:prstGeom>
        <a:solidFill>
          <a:srgbClr val="3399FF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b="1" kern="1200" spc="15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6.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2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Realizace propojené a automatizované multimodální mobility</a:t>
          </a:r>
          <a:endParaRPr lang="cs-CZ" sz="12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333146" y="4554180"/>
        <a:ext cx="1236367" cy="1151044"/>
      </dsp:txXfrm>
    </dsp:sp>
    <dsp:sp modelId="{5B91F998-D89A-452A-AB5C-706D6B299105}">
      <dsp:nvSpPr>
        <dsp:cNvPr id="0" name=""/>
        <dsp:cNvSpPr/>
      </dsp:nvSpPr>
      <dsp:spPr>
        <a:xfrm>
          <a:off x="2140874" y="4155718"/>
          <a:ext cx="1748487" cy="1627822"/>
        </a:xfrm>
        <a:prstGeom prst="ellipse">
          <a:avLst/>
        </a:prstGeom>
        <a:solidFill>
          <a:srgbClr val="0066FF">
            <a:alpha val="84000"/>
          </a:srgb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b="1" kern="1200" spc="15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7.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2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Inovace, data a umělá inteligence pro chytřejší mobilitu</a:t>
          </a:r>
          <a:endParaRPr lang="cs-CZ" sz="12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396934" y="4394107"/>
        <a:ext cx="1236367" cy="1151044"/>
      </dsp:txXfrm>
    </dsp:sp>
    <dsp:sp modelId="{4E274BE4-D1AE-4A83-87E0-9E68A111E721}">
      <dsp:nvSpPr>
        <dsp:cNvPr id="0" name=""/>
        <dsp:cNvSpPr/>
      </dsp:nvSpPr>
      <dsp:spPr>
        <a:xfrm>
          <a:off x="695725" y="3066832"/>
          <a:ext cx="1748487" cy="1627822"/>
        </a:xfrm>
        <a:prstGeom prst="ellipse">
          <a:avLst/>
        </a:prstGeom>
        <a:solidFill>
          <a:srgbClr val="9999FF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b="1" kern="1200" spc="15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8.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2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Posílení jednotného trhu</a:t>
          </a:r>
          <a:endParaRPr lang="cs-CZ" sz="12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951785" y="3305221"/>
        <a:ext cx="1236367" cy="1151044"/>
      </dsp:txXfrm>
    </dsp:sp>
    <dsp:sp modelId="{1AB76EB6-A020-420E-A0BA-F3723753FD8C}">
      <dsp:nvSpPr>
        <dsp:cNvPr id="0" name=""/>
        <dsp:cNvSpPr/>
      </dsp:nvSpPr>
      <dsp:spPr>
        <a:xfrm>
          <a:off x="792636" y="1333403"/>
          <a:ext cx="1748487" cy="1627822"/>
        </a:xfrm>
        <a:prstGeom prst="ellipse">
          <a:avLst/>
        </a:prstGeom>
        <a:solidFill>
          <a:srgbClr val="00FFFF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b="1" kern="1200" spc="15" noProof="0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9.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200" b="1" kern="1200" noProof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Zajištění spravedlivé mobility pro všechny</a:t>
          </a:r>
          <a:endParaRPr lang="cs-CZ" sz="1200" b="1" kern="1200" noProof="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048696" y="1571792"/>
        <a:ext cx="1236367" cy="1151044"/>
      </dsp:txXfrm>
    </dsp:sp>
    <dsp:sp modelId="{F726E1F1-0A83-42D7-8BA2-2A2E0986C29D}">
      <dsp:nvSpPr>
        <dsp:cNvPr id="0" name=""/>
        <dsp:cNvSpPr/>
      </dsp:nvSpPr>
      <dsp:spPr>
        <a:xfrm>
          <a:off x="2273904" y="307777"/>
          <a:ext cx="1748487" cy="1627822"/>
        </a:xfrm>
        <a:prstGeom prst="ellipse">
          <a:avLst/>
        </a:prstGeom>
        <a:solidFill>
          <a:srgbClr val="00CCFF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cs-CZ" sz="1800" b="1" kern="1200" spc="15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10.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cs-CZ" sz="12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Posílení bezpečnosti dopravy</a:t>
          </a:r>
          <a:endParaRPr lang="cs-CZ" sz="12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529964" y="546166"/>
        <a:ext cx="1236367" cy="115104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FF8076-0EBF-4519-A9C6-7E18006AC910}">
      <dsp:nvSpPr>
        <dsp:cNvPr id="0" name=""/>
        <dsp:cNvSpPr/>
      </dsp:nvSpPr>
      <dsp:spPr>
        <a:xfrm>
          <a:off x="3342" y="824"/>
          <a:ext cx="5392630" cy="848198"/>
        </a:xfrm>
        <a:prstGeom prst="roundRect">
          <a:avLst>
            <a:gd name="adj" fmla="val 10000"/>
          </a:avLst>
        </a:prstGeom>
        <a:solidFill>
          <a:srgbClr val="FFC00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200" b="1" kern="1200" dirty="0" smtClean="0">
              <a:solidFill>
                <a:schemeClr val="tx1"/>
              </a:solidFill>
            </a:rPr>
            <a:t>TEN – T (multimodální sítě)</a:t>
          </a:r>
          <a:endParaRPr lang="cs-CZ" sz="3200" b="1" kern="1200" dirty="0">
            <a:solidFill>
              <a:schemeClr val="tx1"/>
            </a:solidFill>
          </a:endParaRPr>
        </a:p>
      </dsp:txBody>
      <dsp:txXfrm>
        <a:off x="28185" y="25667"/>
        <a:ext cx="5342944" cy="798512"/>
      </dsp:txXfrm>
    </dsp:sp>
    <dsp:sp modelId="{B58604A3-AEDD-43DD-B0BE-D11B50914240}">
      <dsp:nvSpPr>
        <dsp:cNvPr id="0" name=""/>
        <dsp:cNvSpPr/>
      </dsp:nvSpPr>
      <dsp:spPr>
        <a:xfrm>
          <a:off x="3342" y="920111"/>
          <a:ext cx="3558491" cy="848198"/>
        </a:xfrm>
        <a:prstGeom prst="roundRect">
          <a:avLst>
            <a:gd name="adj" fmla="val 10000"/>
          </a:avLst>
        </a:prstGeom>
        <a:solidFill>
          <a:srgbClr val="FFCC99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200" b="1" kern="1200" dirty="0" smtClean="0">
              <a:solidFill>
                <a:schemeClr val="tx1"/>
              </a:solidFill>
            </a:rPr>
            <a:t>Pozemní doprava</a:t>
          </a:r>
          <a:endParaRPr lang="cs-CZ" sz="2200" b="1" kern="1200" dirty="0">
            <a:solidFill>
              <a:schemeClr val="tx1"/>
            </a:solidFill>
          </a:endParaRPr>
        </a:p>
      </dsp:txBody>
      <dsp:txXfrm>
        <a:off x="28185" y="944954"/>
        <a:ext cx="3508805" cy="798512"/>
      </dsp:txXfrm>
    </dsp:sp>
    <dsp:sp modelId="{9360EB87-6022-4FC7-91DB-4C25F730C501}">
      <dsp:nvSpPr>
        <dsp:cNvPr id="0" name=""/>
        <dsp:cNvSpPr/>
      </dsp:nvSpPr>
      <dsp:spPr>
        <a:xfrm>
          <a:off x="3342" y="1839397"/>
          <a:ext cx="1760947" cy="848198"/>
        </a:xfrm>
        <a:prstGeom prst="roundRect">
          <a:avLst>
            <a:gd name="adj" fmla="val 10000"/>
          </a:avLst>
        </a:prstGeom>
        <a:solidFill>
          <a:srgbClr val="FFCCCC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200" b="1" kern="1200" dirty="0" smtClean="0">
              <a:solidFill>
                <a:schemeClr val="tx1"/>
              </a:solidFill>
            </a:rPr>
            <a:t>Železniční doprava</a:t>
          </a:r>
          <a:endParaRPr lang="cs-CZ" sz="2200" b="1" kern="1200" dirty="0">
            <a:solidFill>
              <a:schemeClr val="tx1"/>
            </a:solidFill>
          </a:endParaRPr>
        </a:p>
      </dsp:txBody>
      <dsp:txXfrm>
        <a:off x="28185" y="1864240"/>
        <a:ext cx="1711261" cy="798512"/>
      </dsp:txXfrm>
    </dsp:sp>
    <dsp:sp modelId="{7761676E-0EFC-4AFA-958D-00231B6DB71C}">
      <dsp:nvSpPr>
        <dsp:cNvPr id="0" name=""/>
        <dsp:cNvSpPr/>
      </dsp:nvSpPr>
      <dsp:spPr>
        <a:xfrm>
          <a:off x="3342" y="2758683"/>
          <a:ext cx="871325" cy="848198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200" b="1" kern="1200" dirty="0" smtClean="0">
              <a:solidFill>
                <a:schemeClr val="tx1"/>
              </a:solidFill>
            </a:rPr>
            <a:t>Osobní</a:t>
          </a:r>
          <a:endParaRPr lang="cs-CZ" sz="1200" b="1" kern="1200" dirty="0">
            <a:solidFill>
              <a:schemeClr val="tx1"/>
            </a:solidFill>
          </a:endParaRPr>
        </a:p>
      </dsp:txBody>
      <dsp:txXfrm>
        <a:off x="28185" y="2783526"/>
        <a:ext cx="821639" cy="798512"/>
      </dsp:txXfrm>
    </dsp:sp>
    <dsp:sp modelId="{AA8B1306-B838-4AB1-B150-3E54A79B2708}">
      <dsp:nvSpPr>
        <dsp:cNvPr id="0" name=""/>
        <dsp:cNvSpPr/>
      </dsp:nvSpPr>
      <dsp:spPr>
        <a:xfrm>
          <a:off x="892965" y="2758683"/>
          <a:ext cx="871325" cy="848198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200" b="1" kern="1200" dirty="0" smtClean="0">
              <a:solidFill>
                <a:schemeClr val="tx1"/>
              </a:solidFill>
            </a:rPr>
            <a:t>Nákladní</a:t>
          </a:r>
          <a:endParaRPr lang="cs-CZ" sz="1200" b="1" kern="1200" dirty="0">
            <a:solidFill>
              <a:schemeClr val="tx1"/>
            </a:solidFill>
          </a:endParaRPr>
        </a:p>
      </dsp:txBody>
      <dsp:txXfrm>
        <a:off x="917808" y="2783526"/>
        <a:ext cx="821639" cy="798512"/>
      </dsp:txXfrm>
    </dsp:sp>
    <dsp:sp modelId="{5600B7C6-BABF-4F09-90C7-74C6E9635097}">
      <dsp:nvSpPr>
        <dsp:cNvPr id="0" name=""/>
        <dsp:cNvSpPr/>
      </dsp:nvSpPr>
      <dsp:spPr>
        <a:xfrm>
          <a:off x="1800885" y="1839397"/>
          <a:ext cx="1760947" cy="848198"/>
        </a:xfrm>
        <a:prstGeom prst="roundRect">
          <a:avLst>
            <a:gd name="adj" fmla="val 10000"/>
          </a:avLst>
        </a:prstGeom>
        <a:solidFill>
          <a:srgbClr val="FFCCCC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200" b="1" kern="1200" dirty="0" smtClean="0">
              <a:solidFill>
                <a:schemeClr val="tx1"/>
              </a:solidFill>
            </a:rPr>
            <a:t>Silniční doprava</a:t>
          </a:r>
          <a:endParaRPr lang="cs-CZ" sz="2200" b="1" kern="1200" dirty="0">
            <a:solidFill>
              <a:schemeClr val="tx1"/>
            </a:solidFill>
          </a:endParaRPr>
        </a:p>
      </dsp:txBody>
      <dsp:txXfrm>
        <a:off x="1825728" y="1864240"/>
        <a:ext cx="1711261" cy="798512"/>
      </dsp:txXfrm>
    </dsp:sp>
    <dsp:sp modelId="{80C7423D-0DF6-4305-9E7F-F324EA78102F}">
      <dsp:nvSpPr>
        <dsp:cNvPr id="0" name=""/>
        <dsp:cNvSpPr/>
      </dsp:nvSpPr>
      <dsp:spPr>
        <a:xfrm>
          <a:off x="1800885" y="2758683"/>
          <a:ext cx="871325" cy="848198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200" b="1" kern="1200" dirty="0" smtClean="0">
              <a:solidFill>
                <a:schemeClr val="tx1"/>
              </a:solidFill>
            </a:rPr>
            <a:t>Osobní</a:t>
          </a:r>
          <a:endParaRPr lang="cs-CZ" sz="1200" b="1" kern="1200" dirty="0"/>
        </a:p>
      </dsp:txBody>
      <dsp:txXfrm>
        <a:off x="1825728" y="2783526"/>
        <a:ext cx="821639" cy="798512"/>
      </dsp:txXfrm>
    </dsp:sp>
    <dsp:sp modelId="{16C661F1-E86F-42BD-89C0-4D11798500C6}">
      <dsp:nvSpPr>
        <dsp:cNvPr id="0" name=""/>
        <dsp:cNvSpPr/>
      </dsp:nvSpPr>
      <dsp:spPr>
        <a:xfrm>
          <a:off x="2690508" y="2758683"/>
          <a:ext cx="871325" cy="848198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200" b="1" kern="1200" dirty="0" smtClean="0">
              <a:solidFill>
                <a:schemeClr val="tx1"/>
              </a:solidFill>
            </a:rPr>
            <a:t>Nákladní</a:t>
          </a:r>
          <a:endParaRPr lang="cs-CZ" sz="1200" b="1" kern="1200" dirty="0"/>
        </a:p>
      </dsp:txBody>
      <dsp:txXfrm>
        <a:off x="2715351" y="2783526"/>
        <a:ext cx="821639" cy="798512"/>
      </dsp:txXfrm>
    </dsp:sp>
    <dsp:sp modelId="{F701F746-D452-4B63-84D6-6CF2FBD646A0}">
      <dsp:nvSpPr>
        <dsp:cNvPr id="0" name=""/>
        <dsp:cNvSpPr/>
      </dsp:nvSpPr>
      <dsp:spPr>
        <a:xfrm>
          <a:off x="3635024" y="920111"/>
          <a:ext cx="1760947" cy="848198"/>
        </a:xfrm>
        <a:prstGeom prst="roundRect">
          <a:avLst>
            <a:gd name="adj" fmla="val 10000"/>
          </a:avLst>
        </a:prstGeom>
        <a:solidFill>
          <a:srgbClr val="FFCC99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200" b="1" kern="1200" dirty="0" smtClean="0">
              <a:solidFill>
                <a:schemeClr val="tx1"/>
              </a:solidFill>
            </a:rPr>
            <a:t>Jiná doprava</a:t>
          </a:r>
          <a:endParaRPr lang="cs-CZ" sz="2200" b="1" kern="1200" dirty="0">
            <a:solidFill>
              <a:schemeClr val="tx1"/>
            </a:solidFill>
          </a:endParaRPr>
        </a:p>
      </dsp:txBody>
      <dsp:txXfrm>
        <a:off x="3659867" y="944954"/>
        <a:ext cx="1711261" cy="798512"/>
      </dsp:txXfrm>
    </dsp:sp>
    <dsp:sp modelId="{DDCDC7F3-EC79-46C1-AF60-3A5313DD9357}">
      <dsp:nvSpPr>
        <dsp:cNvPr id="0" name=""/>
        <dsp:cNvSpPr/>
      </dsp:nvSpPr>
      <dsp:spPr>
        <a:xfrm>
          <a:off x="3638367" y="1839478"/>
          <a:ext cx="1760947" cy="848198"/>
        </a:xfrm>
        <a:prstGeom prst="roundRect">
          <a:avLst>
            <a:gd name="adj" fmla="val 10000"/>
          </a:avLst>
        </a:prstGeom>
        <a:solidFill>
          <a:srgbClr val="0099FF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200" b="1" kern="1200" dirty="0" smtClean="0">
              <a:solidFill>
                <a:schemeClr val="tx1"/>
              </a:solidFill>
            </a:rPr>
            <a:t>Letecká doprava</a:t>
          </a:r>
          <a:endParaRPr lang="cs-CZ" sz="2200" b="1" kern="1200" dirty="0">
            <a:solidFill>
              <a:schemeClr val="tx1"/>
            </a:solidFill>
          </a:endParaRPr>
        </a:p>
      </dsp:txBody>
      <dsp:txXfrm>
        <a:off x="3663210" y="1864321"/>
        <a:ext cx="1711261" cy="798512"/>
      </dsp:txXfrm>
    </dsp:sp>
    <dsp:sp modelId="{284AF276-6FA5-4C08-8B51-B73BD9E7EF4E}">
      <dsp:nvSpPr>
        <dsp:cNvPr id="0" name=""/>
        <dsp:cNvSpPr/>
      </dsp:nvSpPr>
      <dsp:spPr>
        <a:xfrm>
          <a:off x="3635024" y="2758683"/>
          <a:ext cx="871325" cy="848198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200" b="1" kern="1200" dirty="0" smtClean="0">
              <a:solidFill>
                <a:schemeClr val="tx1"/>
              </a:solidFill>
            </a:rPr>
            <a:t>Osobní</a:t>
          </a:r>
          <a:endParaRPr lang="cs-CZ" sz="1200" b="1" kern="1200" dirty="0"/>
        </a:p>
      </dsp:txBody>
      <dsp:txXfrm>
        <a:off x="3659867" y="2783526"/>
        <a:ext cx="821639" cy="798512"/>
      </dsp:txXfrm>
    </dsp:sp>
    <dsp:sp modelId="{C784AD3D-5E18-4433-B600-7A9C14BAD9A0}">
      <dsp:nvSpPr>
        <dsp:cNvPr id="0" name=""/>
        <dsp:cNvSpPr/>
      </dsp:nvSpPr>
      <dsp:spPr>
        <a:xfrm>
          <a:off x="4524647" y="2758683"/>
          <a:ext cx="871325" cy="848198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200" b="1" kern="1200" dirty="0" smtClean="0">
              <a:solidFill>
                <a:schemeClr val="tx1"/>
              </a:solidFill>
            </a:rPr>
            <a:t>Nákladní</a:t>
          </a:r>
          <a:endParaRPr lang="cs-CZ" sz="1200" b="1" kern="1200" dirty="0"/>
        </a:p>
      </dsp:txBody>
      <dsp:txXfrm>
        <a:off x="4549490" y="2783526"/>
        <a:ext cx="821639" cy="79851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FF8076-0EBF-4519-A9C6-7E18006AC910}">
      <dsp:nvSpPr>
        <dsp:cNvPr id="0" name=""/>
        <dsp:cNvSpPr/>
      </dsp:nvSpPr>
      <dsp:spPr>
        <a:xfrm>
          <a:off x="0" y="0"/>
          <a:ext cx="3748461" cy="717326"/>
        </a:xfrm>
        <a:prstGeom prst="roundRect">
          <a:avLst>
            <a:gd name="adj" fmla="val 10000"/>
          </a:avLst>
        </a:prstGeom>
        <a:solidFill>
          <a:srgbClr val="FFC00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b="1" kern="1200" dirty="0" smtClean="0">
              <a:solidFill>
                <a:schemeClr val="tx1"/>
              </a:solidFill>
            </a:rPr>
            <a:t>Regionální a městské sítě (multimodální )</a:t>
          </a:r>
          <a:endParaRPr lang="cs-CZ" sz="1800" b="1" kern="1200" dirty="0">
            <a:solidFill>
              <a:schemeClr val="tx1"/>
            </a:solidFill>
          </a:endParaRPr>
        </a:p>
      </dsp:txBody>
      <dsp:txXfrm>
        <a:off x="21010" y="21010"/>
        <a:ext cx="3706441" cy="675306"/>
      </dsp:txXfrm>
    </dsp:sp>
    <dsp:sp modelId="{B58604A3-AEDD-43DD-B0BE-D11B50914240}">
      <dsp:nvSpPr>
        <dsp:cNvPr id="0" name=""/>
        <dsp:cNvSpPr/>
      </dsp:nvSpPr>
      <dsp:spPr>
        <a:xfrm>
          <a:off x="430" y="783703"/>
          <a:ext cx="2448611" cy="717326"/>
        </a:xfrm>
        <a:prstGeom prst="roundRect">
          <a:avLst>
            <a:gd name="adj" fmla="val 10000"/>
          </a:avLst>
        </a:prstGeom>
        <a:solidFill>
          <a:srgbClr val="FFCC99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b="1" kern="1200" dirty="0" smtClean="0">
              <a:solidFill>
                <a:schemeClr val="tx1"/>
              </a:solidFill>
            </a:rPr>
            <a:t>Pozemní doprava</a:t>
          </a:r>
          <a:endParaRPr lang="cs-CZ" sz="1800" b="1" kern="1200" dirty="0">
            <a:solidFill>
              <a:schemeClr val="tx1"/>
            </a:solidFill>
          </a:endParaRPr>
        </a:p>
      </dsp:txBody>
      <dsp:txXfrm>
        <a:off x="21440" y="804713"/>
        <a:ext cx="2406591" cy="675306"/>
      </dsp:txXfrm>
    </dsp:sp>
    <dsp:sp modelId="{9360EB87-6022-4FC7-91DB-4C25F730C501}">
      <dsp:nvSpPr>
        <dsp:cNvPr id="0" name=""/>
        <dsp:cNvSpPr/>
      </dsp:nvSpPr>
      <dsp:spPr>
        <a:xfrm>
          <a:off x="430" y="1566950"/>
          <a:ext cx="1199123" cy="717326"/>
        </a:xfrm>
        <a:prstGeom prst="roundRect">
          <a:avLst>
            <a:gd name="adj" fmla="val 10000"/>
          </a:avLst>
        </a:prstGeom>
        <a:solidFill>
          <a:srgbClr val="FFCCCC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900" b="1" kern="1200" dirty="0" smtClean="0">
              <a:solidFill>
                <a:schemeClr val="tx1"/>
              </a:solidFill>
            </a:rPr>
            <a:t>Železnice(městská  povrchová drážní  doprava</a:t>
          </a:r>
          <a:endParaRPr lang="cs-CZ" sz="900" b="1" kern="1200" dirty="0">
            <a:solidFill>
              <a:schemeClr val="tx1"/>
            </a:solidFill>
          </a:endParaRPr>
        </a:p>
      </dsp:txBody>
      <dsp:txXfrm>
        <a:off x="21440" y="1587960"/>
        <a:ext cx="1157103" cy="675306"/>
      </dsp:txXfrm>
    </dsp:sp>
    <dsp:sp modelId="{5600B7C6-BABF-4F09-90C7-74C6E9635097}">
      <dsp:nvSpPr>
        <dsp:cNvPr id="0" name=""/>
        <dsp:cNvSpPr/>
      </dsp:nvSpPr>
      <dsp:spPr>
        <a:xfrm>
          <a:off x="1249917" y="1566950"/>
          <a:ext cx="1199123" cy="717326"/>
        </a:xfrm>
        <a:prstGeom prst="roundRect">
          <a:avLst>
            <a:gd name="adj" fmla="val 10000"/>
          </a:avLst>
        </a:prstGeom>
        <a:solidFill>
          <a:srgbClr val="FFCCCC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900" b="1" kern="1200" dirty="0" smtClean="0">
              <a:solidFill>
                <a:schemeClr val="tx1"/>
              </a:solidFill>
            </a:rPr>
            <a:t>Silnice</a:t>
          </a:r>
          <a:endParaRPr lang="cs-CZ" sz="900" b="1" kern="1200" dirty="0">
            <a:solidFill>
              <a:schemeClr val="tx1"/>
            </a:solidFill>
          </a:endParaRPr>
        </a:p>
      </dsp:txBody>
      <dsp:txXfrm>
        <a:off x="1270927" y="1587960"/>
        <a:ext cx="1157103" cy="675306"/>
      </dsp:txXfrm>
    </dsp:sp>
    <dsp:sp modelId="{F701F746-D452-4B63-84D6-6CF2FBD646A0}">
      <dsp:nvSpPr>
        <dsp:cNvPr id="0" name=""/>
        <dsp:cNvSpPr/>
      </dsp:nvSpPr>
      <dsp:spPr>
        <a:xfrm>
          <a:off x="2549767" y="783703"/>
          <a:ext cx="1199123" cy="717326"/>
        </a:xfrm>
        <a:prstGeom prst="roundRect">
          <a:avLst>
            <a:gd name="adj" fmla="val 10000"/>
          </a:avLst>
        </a:prstGeom>
        <a:solidFill>
          <a:srgbClr val="FFCC99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b="1" kern="1200" dirty="0" smtClean="0">
              <a:solidFill>
                <a:schemeClr val="tx1"/>
              </a:solidFill>
            </a:rPr>
            <a:t>Jiná doprava</a:t>
          </a:r>
          <a:endParaRPr lang="cs-CZ" sz="1800" b="1" kern="1200" dirty="0">
            <a:solidFill>
              <a:schemeClr val="tx1"/>
            </a:solidFill>
          </a:endParaRPr>
        </a:p>
      </dsp:txBody>
      <dsp:txXfrm>
        <a:off x="2570777" y="804713"/>
        <a:ext cx="1157103" cy="675306"/>
      </dsp:txXfrm>
    </dsp:sp>
    <dsp:sp modelId="{DDCDC7F3-EC79-46C1-AF60-3A5313DD9357}">
      <dsp:nvSpPr>
        <dsp:cNvPr id="0" name=""/>
        <dsp:cNvSpPr/>
      </dsp:nvSpPr>
      <dsp:spPr>
        <a:xfrm>
          <a:off x="2550198" y="1567407"/>
          <a:ext cx="1199123" cy="717326"/>
        </a:xfrm>
        <a:prstGeom prst="roundRect">
          <a:avLst>
            <a:gd name="adj" fmla="val 10000"/>
          </a:avLst>
        </a:prstGeom>
        <a:solidFill>
          <a:srgbClr val="92D05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900" b="1" kern="1200" dirty="0" smtClean="0">
              <a:solidFill>
                <a:schemeClr val="tx1"/>
              </a:solidFill>
            </a:rPr>
            <a:t>Metro</a:t>
          </a:r>
          <a:endParaRPr lang="cs-CZ" sz="900" b="1" kern="1200" dirty="0">
            <a:solidFill>
              <a:schemeClr val="tx1"/>
            </a:solidFill>
          </a:endParaRPr>
        </a:p>
      </dsp:txBody>
      <dsp:txXfrm>
        <a:off x="2571208" y="1588417"/>
        <a:ext cx="1157103" cy="6753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17B3BC-547D-4945-858B-F70ABBE13858}" type="datetimeFigureOut">
              <a:rPr lang="cs-CZ" smtClean="0"/>
              <a:t>19.4.2021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8292E-56CD-4A74-AF38-DA48866681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32408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667" y="178448"/>
            <a:ext cx="3178392" cy="14182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137" y="6139822"/>
            <a:ext cx="1588775" cy="7089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92" y="107269"/>
            <a:ext cx="1479975" cy="6603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9986" y="1528234"/>
            <a:ext cx="9975320" cy="1583267"/>
          </a:xfrm>
        </p:spPr>
        <p:txBody>
          <a:bodyPr>
            <a:normAutofit fontScale="90000"/>
          </a:bodyPr>
          <a:lstStyle/>
          <a:p>
            <a:pPr algn="ctr"/>
            <a:r>
              <a:rPr lang="cs-CZ" dirty="0"/>
              <a:t/>
            </a:r>
            <a:br>
              <a:rPr lang="cs-CZ" dirty="0"/>
            </a:br>
            <a:r>
              <a:rPr lang="cs-CZ" dirty="0"/>
              <a:t/>
            </a:r>
            <a:br>
              <a:rPr lang="cs-CZ" dirty="0"/>
            </a:br>
            <a:r>
              <a:rPr lang="cs-CZ" dirty="0"/>
              <a:t/>
            </a:r>
            <a:br>
              <a:rPr lang="cs-CZ" dirty="0"/>
            </a:br>
            <a:r>
              <a:rPr lang="cs-CZ" dirty="0"/>
              <a:t/>
            </a:r>
            <a:br>
              <a:rPr lang="cs-CZ" dirty="0"/>
            </a:br>
            <a:r>
              <a:rPr lang="cs-CZ" sz="4000" b="1" dirty="0" smtClean="0"/>
              <a:t>Jak </a:t>
            </a:r>
            <a:r>
              <a:rPr lang="cs-CZ" sz="4000" b="1" dirty="0"/>
              <a:t>aplikovat strategii evropské mobility v podmínkách ČR </a:t>
            </a:r>
            <a:endParaRPr lang="en-NZ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6680" y="4694293"/>
            <a:ext cx="8915399" cy="1741955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cs-CZ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Ing. Miroslav </a:t>
            </a:r>
            <a:r>
              <a:rPr lang="cs-CZ" sz="2600" b="1" dirty="0">
                <a:latin typeface="Calibri" panose="020F0502020204030204" pitchFamily="34" charset="0"/>
                <a:cs typeface="Calibri" panose="020F0502020204030204" pitchFamily="34" charset="0"/>
              </a:rPr>
              <a:t>Haltuf</a:t>
            </a:r>
            <a:endParaRPr lang="cs-CZ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cs-CZ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Nezávislý expert</a:t>
            </a:r>
          </a:p>
          <a:p>
            <a:pPr>
              <a:spcBef>
                <a:spcPts val="0"/>
              </a:spcBef>
            </a:pPr>
            <a:r>
              <a:rPr lang="en-US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Shift2Rail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JU States Representatives Group</a:t>
            </a:r>
            <a:endParaRPr lang="cs-C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Member for the Czech Republic</a:t>
            </a:r>
            <a:endParaRPr lang="cs-C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Vice-Chairman</a:t>
            </a:r>
            <a:endParaRPr lang="cs-C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NZ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216680" y="2488352"/>
            <a:ext cx="9975320" cy="179578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endParaRPr lang="en-NZ" dirty="0"/>
          </a:p>
        </p:txBody>
      </p:sp>
      <p:sp>
        <p:nvSpPr>
          <p:cNvPr id="9" name="Obdélník 8"/>
          <p:cNvSpPr/>
          <p:nvPr/>
        </p:nvSpPr>
        <p:spPr>
          <a:xfrm>
            <a:off x="2216680" y="3386243"/>
            <a:ext cx="9890653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b="1" dirty="0" smtClean="0">
                <a:solidFill>
                  <a:srgbClr val="152D44"/>
                </a:solidFill>
                <a:latin typeface="Trebuchet MS" panose="020B0603020202020204" pitchFamily="34" charset="0"/>
              </a:rPr>
              <a:t>PRAHA </a:t>
            </a:r>
            <a:r>
              <a:rPr lang="cs-CZ" sz="2800" b="1" dirty="0">
                <a:solidFill>
                  <a:srgbClr val="152D44"/>
                </a:solidFill>
                <a:latin typeface="Trebuchet MS" panose="020B0603020202020204" pitchFamily="34" charset="0"/>
              </a:rPr>
              <a:t>JAKO </a:t>
            </a:r>
            <a:r>
              <a:rPr lang="cs-CZ" sz="2800" b="1" dirty="0" smtClean="0">
                <a:solidFill>
                  <a:srgbClr val="152D44"/>
                </a:solidFill>
                <a:latin typeface="Trebuchet MS" panose="020B0603020202020204" pitchFamily="34" charset="0"/>
              </a:rPr>
              <a:t>KŘIŽOVATKA STŘEDOEVROPSKÉ MOBILITY</a:t>
            </a:r>
          </a:p>
          <a:p>
            <a:r>
              <a:rPr lang="cs-CZ" b="1" dirty="0">
                <a:solidFill>
                  <a:srgbClr val="152D44"/>
                </a:solidFill>
                <a:latin typeface="Trebuchet MS" panose="020B0603020202020204" pitchFamily="34" charset="0"/>
              </a:rPr>
              <a:t>On line seminář </a:t>
            </a:r>
          </a:p>
          <a:p>
            <a:endParaRPr lang="cs-CZ" sz="3100" b="1" dirty="0">
              <a:solidFill>
                <a:srgbClr val="152D44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2796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1227" y="0"/>
            <a:ext cx="8915399" cy="545462"/>
          </a:xfrm>
        </p:spPr>
        <p:txBody>
          <a:bodyPr>
            <a:normAutofit fontScale="90000"/>
          </a:bodyPr>
          <a:lstStyle/>
          <a:p>
            <a:pPr algn="ctr"/>
            <a:r>
              <a:rPr lang="cs-CZ" dirty="0" smtClean="0"/>
              <a:t>DOPRAVA  A  MOBILITA</a:t>
            </a:r>
            <a:endParaRPr lang="en-NZ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363710097"/>
              </p:ext>
            </p:extLst>
          </p:nvPr>
        </p:nvGraphicFramePr>
        <p:xfrm>
          <a:off x="2047784" y="774639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67104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0213" y="118534"/>
            <a:ext cx="8915399" cy="545462"/>
          </a:xfrm>
        </p:spPr>
        <p:txBody>
          <a:bodyPr>
            <a:normAutofit fontScale="90000"/>
          </a:bodyPr>
          <a:lstStyle/>
          <a:p>
            <a:pPr algn="ctr"/>
            <a:r>
              <a:rPr lang="cs-CZ" dirty="0" smtClean="0"/>
              <a:t>DOPRAVA  A  MOBILITA</a:t>
            </a:r>
            <a:endParaRPr lang="en-NZ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238001280"/>
              </p:ext>
            </p:extLst>
          </p:nvPr>
        </p:nvGraphicFramePr>
        <p:xfrm>
          <a:off x="2375853" y="87968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8639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51"/>
          <p:cNvSpPr txBox="1">
            <a:spLocks noGrp="1"/>
          </p:cNvSpPr>
          <p:nvPr>
            <p:ph type="title"/>
          </p:nvPr>
        </p:nvSpPr>
        <p:spPr>
          <a:xfrm>
            <a:off x="2184499" y="-3491"/>
            <a:ext cx="9413141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cs-CZ" sz="3600" dirty="0"/>
              <a:t>JAK BY MĚLA VYPADAT BUDOUCNOST</a:t>
            </a:r>
            <a:r>
              <a:rPr sz="3600" dirty="0"/>
              <a:t>?</a:t>
            </a:r>
          </a:p>
        </p:txBody>
      </p:sp>
      <p:grpSp>
        <p:nvGrpSpPr>
          <p:cNvPr id="7" name="object 45"/>
          <p:cNvGrpSpPr/>
          <p:nvPr/>
        </p:nvGrpSpPr>
        <p:grpSpPr>
          <a:xfrm>
            <a:off x="3273786" y="733907"/>
            <a:ext cx="1819910" cy="1963420"/>
            <a:chOff x="2698295" y="2552890"/>
            <a:chExt cx="1819910" cy="1963420"/>
          </a:xfrm>
        </p:grpSpPr>
        <p:pic>
          <p:nvPicPr>
            <p:cNvPr id="8" name="object 4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98295" y="2552890"/>
              <a:ext cx="1506397" cy="1506537"/>
            </a:xfrm>
            <a:prstGeom prst="rect">
              <a:avLst/>
            </a:prstGeom>
          </p:spPr>
        </p:pic>
        <p:sp>
          <p:nvSpPr>
            <p:cNvPr id="9" name="object 47"/>
            <p:cNvSpPr/>
            <p:nvPr/>
          </p:nvSpPr>
          <p:spPr>
            <a:xfrm>
              <a:off x="2915245" y="3208183"/>
              <a:ext cx="1602740" cy="1287145"/>
            </a:xfrm>
            <a:custGeom>
              <a:avLst/>
              <a:gdLst/>
              <a:ahLst/>
              <a:cxnLst/>
              <a:rect l="l" t="t" r="r" b="b"/>
              <a:pathLst>
                <a:path w="1602739" h="1287145">
                  <a:moveTo>
                    <a:pt x="748572" y="0"/>
                  </a:moveTo>
                  <a:lnTo>
                    <a:pt x="700038" y="906"/>
                  </a:lnTo>
                  <a:lnTo>
                    <a:pt x="651589" y="3545"/>
                  </a:lnTo>
                  <a:lnTo>
                    <a:pt x="603421" y="7893"/>
                  </a:lnTo>
                  <a:lnTo>
                    <a:pt x="555730" y="13924"/>
                  </a:lnTo>
                  <a:lnTo>
                    <a:pt x="508711" y="21616"/>
                  </a:lnTo>
                  <a:lnTo>
                    <a:pt x="462559" y="30942"/>
                  </a:lnTo>
                  <a:lnTo>
                    <a:pt x="417469" y="41879"/>
                  </a:lnTo>
                  <a:lnTo>
                    <a:pt x="373638" y="54402"/>
                  </a:lnTo>
                  <a:lnTo>
                    <a:pt x="331259" y="68487"/>
                  </a:lnTo>
                  <a:lnTo>
                    <a:pt x="290530" y="84110"/>
                  </a:lnTo>
                  <a:lnTo>
                    <a:pt x="251645" y="101245"/>
                  </a:lnTo>
                  <a:lnTo>
                    <a:pt x="214799" y="119869"/>
                  </a:lnTo>
                  <a:lnTo>
                    <a:pt x="180189" y="139957"/>
                  </a:lnTo>
                  <a:lnTo>
                    <a:pt x="148009" y="161484"/>
                  </a:lnTo>
                  <a:lnTo>
                    <a:pt x="91722" y="208759"/>
                  </a:lnTo>
                  <a:lnTo>
                    <a:pt x="47501" y="261499"/>
                  </a:lnTo>
                  <a:lnTo>
                    <a:pt x="16910" y="319507"/>
                  </a:lnTo>
                  <a:lnTo>
                    <a:pt x="1513" y="382590"/>
                  </a:lnTo>
                  <a:lnTo>
                    <a:pt x="0" y="415972"/>
                  </a:lnTo>
                  <a:lnTo>
                    <a:pt x="2787" y="464507"/>
                  </a:lnTo>
                  <a:lnTo>
                    <a:pt x="9071" y="507364"/>
                  </a:lnTo>
                  <a:lnTo>
                    <a:pt x="18697" y="545023"/>
                  </a:lnTo>
                  <a:lnTo>
                    <a:pt x="47357" y="606677"/>
                  </a:lnTo>
                  <a:lnTo>
                    <a:pt x="87525" y="653326"/>
                  </a:lnTo>
                  <a:lnTo>
                    <a:pt x="137963" y="688825"/>
                  </a:lnTo>
                  <a:lnTo>
                    <a:pt x="197431" y="717029"/>
                  </a:lnTo>
                  <a:lnTo>
                    <a:pt x="264689" y="741794"/>
                  </a:lnTo>
                  <a:lnTo>
                    <a:pt x="338499" y="766976"/>
                  </a:lnTo>
                  <a:lnTo>
                    <a:pt x="377473" y="780928"/>
                  </a:lnTo>
                  <a:lnTo>
                    <a:pt x="417620" y="796429"/>
                  </a:lnTo>
                  <a:lnTo>
                    <a:pt x="458786" y="813963"/>
                  </a:lnTo>
                  <a:lnTo>
                    <a:pt x="500814" y="834010"/>
                  </a:lnTo>
                  <a:lnTo>
                    <a:pt x="543551" y="857053"/>
                  </a:lnTo>
                  <a:lnTo>
                    <a:pt x="586841" y="883573"/>
                  </a:lnTo>
                  <a:lnTo>
                    <a:pt x="630529" y="914054"/>
                  </a:lnTo>
                  <a:lnTo>
                    <a:pt x="672811" y="946364"/>
                  </a:lnTo>
                  <a:lnTo>
                    <a:pt x="713718" y="979049"/>
                  </a:lnTo>
                  <a:lnTo>
                    <a:pt x="753377" y="1011770"/>
                  </a:lnTo>
                  <a:lnTo>
                    <a:pt x="866136" y="1106767"/>
                  </a:lnTo>
                  <a:lnTo>
                    <a:pt x="902073" y="1136250"/>
                  </a:lnTo>
                  <a:lnTo>
                    <a:pt x="937397" y="1164078"/>
                  </a:lnTo>
                  <a:lnTo>
                    <a:pt x="972236" y="1189914"/>
                  </a:lnTo>
                  <a:lnTo>
                    <a:pt x="1006715" y="1213418"/>
                  </a:lnTo>
                  <a:lnTo>
                    <a:pt x="1040961" y="1234254"/>
                  </a:lnTo>
                  <a:lnTo>
                    <a:pt x="1075103" y="1252082"/>
                  </a:lnTo>
                  <a:lnTo>
                    <a:pt x="1143579" y="1277364"/>
                  </a:lnTo>
                  <a:lnTo>
                    <a:pt x="1213157" y="1286559"/>
                  </a:lnTo>
                  <a:lnTo>
                    <a:pt x="1248678" y="1284278"/>
                  </a:lnTo>
                  <a:lnTo>
                    <a:pt x="1321815" y="1264271"/>
                  </a:lnTo>
                  <a:lnTo>
                    <a:pt x="1359686" y="1245867"/>
                  </a:lnTo>
                  <a:lnTo>
                    <a:pt x="1398595" y="1221413"/>
                  </a:lnTo>
                  <a:lnTo>
                    <a:pt x="1438668" y="1190571"/>
                  </a:lnTo>
                  <a:lnTo>
                    <a:pt x="1470037" y="1161426"/>
                  </a:lnTo>
                  <a:lnTo>
                    <a:pt x="1497871" y="1129782"/>
                  </a:lnTo>
                  <a:lnTo>
                    <a:pt x="1522246" y="1095846"/>
                  </a:lnTo>
                  <a:lnTo>
                    <a:pt x="1543238" y="1059825"/>
                  </a:lnTo>
                  <a:lnTo>
                    <a:pt x="1560923" y="1021927"/>
                  </a:lnTo>
                  <a:lnTo>
                    <a:pt x="1575377" y="982359"/>
                  </a:lnTo>
                  <a:lnTo>
                    <a:pt x="1586674" y="941329"/>
                  </a:lnTo>
                  <a:lnTo>
                    <a:pt x="1594892" y="899045"/>
                  </a:lnTo>
                  <a:lnTo>
                    <a:pt x="1600105" y="855713"/>
                  </a:lnTo>
                  <a:lnTo>
                    <a:pt x="1602389" y="811542"/>
                  </a:lnTo>
                  <a:lnTo>
                    <a:pt x="1601821" y="766738"/>
                  </a:lnTo>
                  <a:lnTo>
                    <a:pt x="1598475" y="721509"/>
                  </a:lnTo>
                  <a:lnTo>
                    <a:pt x="1592428" y="676064"/>
                  </a:lnTo>
                  <a:lnTo>
                    <a:pt x="1583756" y="630608"/>
                  </a:lnTo>
                  <a:lnTo>
                    <a:pt x="1572533" y="585350"/>
                  </a:lnTo>
                  <a:lnTo>
                    <a:pt x="1558836" y="540497"/>
                  </a:lnTo>
                  <a:lnTo>
                    <a:pt x="1542741" y="496257"/>
                  </a:lnTo>
                  <a:lnTo>
                    <a:pt x="1524323" y="452837"/>
                  </a:lnTo>
                  <a:lnTo>
                    <a:pt x="1503658" y="410445"/>
                  </a:lnTo>
                  <a:lnTo>
                    <a:pt x="1480821" y="369287"/>
                  </a:lnTo>
                  <a:lnTo>
                    <a:pt x="1455889" y="329572"/>
                  </a:lnTo>
                  <a:lnTo>
                    <a:pt x="1428937" y="291507"/>
                  </a:lnTo>
                  <a:lnTo>
                    <a:pt x="1400042" y="255300"/>
                  </a:lnTo>
                  <a:lnTo>
                    <a:pt x="1369277" y="221157"/>
                  </a:lnTo>
                  <a:lnTo>
                    <a:pt x="1336721" y="189287"/>
                  </a:lnTo>
                  <a:lnTo>
                    <a:pt x="1302447" y="159897"/>
                  </a:lnTo>
                  <a:lnTo>
                    <a:pt x="1266532" y="133194"/>
                  </a:lnTo>
                  <a:lnTo>
                    <a:pt x="1232212" y="111398"/>
                  </a:lnTo>
                  <a:lnTo>
                    <a:pt x="1195633" y="91628"/>
                  </a:lnTo>
                  <a:lnTo>
                    <a:pt x="1156990" y="73860"/>
                  </a:lnTo>
                  <a:lnTo>
                    <a:pt x="1116479" y="58069"/>
                  </a:lnTo>
                  <a:lnTo>
                    <a:pt x="1074294" y="44232"/>
                  </a:lnTo>
                  <a:lnTo>
                    <a:pt x="1030632" y="32323"/>
                  </a:lnTo>
                  <a:lnTo>
                    <a:pt x="985688" y="22318"/>
                  </a:lnTo>
                  <a:lnTo>
                    <a:pt x="939657" y="14193"/>
                  </a:lnTo>
                  <a:lnTo>
                    <a:pt x="892734" y="7923"/>
                  </a:lnTo>
                  <a:lnTo>
                    <a:pt x="845115" y="3484"/>
                  </a:lnTo>
                  <a:lnTo>
                    <a:pt x="796996" y="851"/>
                  </a:lnTo>
                  <a:lnTo>
                    <a:pt x="748572" y="0"/>
                  </a:lnTo>
                  <a:close/>
                </a:path>
              </a:pathLst>
            </a:custGeom>
            <a:solidFill>
              <a:srgbClr val="1B8E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8"/>
            <p:cNvSpPr/>
            <p:nvPr/>
          </p:nvSpPr>
          <p:spPr>
            <a:xfrm>
              <a:off x="3031909" y="3044018"/>
              <a:ext cx="1471930" cy="1471930"/>
            </a:xfrm>
            <a:custGeom>
              <a:avLst/>
              <a:gdLst/>
              <a:ahLst/>
              <a:cxnLst/>
              <a:rect l="l" t="t" r="r" b="b"/>
              <a:pathLst>
                <a:path w="1471929" h="1471929">
                  <a:moveTo>
                    <a:pt x="735901" y="0"/>
                  </a:moveTo>
                  <a:lnTo>
                    <a:pt x="687515" y="1565"/>
                  </a:lnTo>
                  <a:lnTo>
                    <a:pt x="639966" y="6195"/>
                  </a:lnTo>
                  <a:lnTo>
                    <a:pt x="593348" y="13794"/>
                  </a:lnTo>
                  <a:lnTo>
                    <a:pt x="547761" y="24265"/>
                  </a:lnTo>
                  <a:lnTo>
                    <a:pt x="503300" y="37510"/>
                  </a:lnTo>
                  <a:lnTo>
                    <a:pt x="460062" y="53434"/>
                  </a:lnTo>
                  <a:lnTo>
                    <a:pt x="418146" y="71938"/>
                  </a:lnTo>
                  <a:lnTo>
                    <a:pt x="377646" y="92927"/>
                  </a:lnTo>
                  <a:lnTo>
                    <a:pt x="338661" y="116303"/>
                  </a:lnTo>
                  <a:lnTo>
                    <a:pt x="301288" y="141969"/>
                  </a:lnTo>
                  <a:lnTo>
                    <a:pt x="265623" y="169828"/>
                  </a:lnTo>
                  <a:lnTo>
                    <a:pt x="231763" y="199785"/>
                  </a:lnTo>
                  <a:lnTo>
                    <a:pt x="199806" y="231740"/>
                  </a:lnTo>
                  <a:lnTo>
                    <a:pt x="169848" y="265599"/>
                  </a:lnTo>
                  <a:lnTo>
                    <a:pt x="141986" y="301263"/>
                  </a:lnTo>
                  <a:lnTo>
                    <a:pt x="116318" y="338637"/>
                  </a:lnTo>
                  <a:lnTo>
                    <a:pt x="92940" y="377622"/>
                  </a:lnTo>
                  <a:lnTo>
                    <a:pt x="71949" y="418123"/>
                  </a:lnTo>
                  <a:lnTo>
                    <a:pt x="53442" y="460042"/>
                  </a:lnTo>
                  <a:lnTo>
                    <a:pt x="37516" y="503282"/>
                  </a:lnTo>
                  <a:lnTo>
                    <a:pt x="24269" y="547747"/>
                  </a:lnTo>
                  <a:lnTo>
                    <a:pt x="13797" y="593339"/>
                  </a:lnTo>
                  <a:lnTo>
                    <a:pt x="6196" y="639963"/>
                  </a:lnTo>
                  <a:lnTo>
                    <a:pt x="1565" y="687520"/>
                  </a:lnTo>
                  <a:lnTo>
                    <a:pt x="0" y="735914"/>
                  </a:lnTo>
                  <a:lnTo>
                    <a:pt x="1565" y="784296"/>
                  </a:lnTo>
                  <a:lnTo>
                    <a:pt x="6196" y="831844"/>
                  </a:lnTo>
                  <a:lnTo>
                    <a:pt x="13797" y="878459"/>
                  </a:lnTo>
                  <a:lnTo>
                    <a:pt x="24269" y="924045"/>
                  </a:lnTo>
                  <a:lnTo>
                    <a:pt x="37516" y="968505"/>
                  </a:lnTo>
                  <a:lnTo>
                    <a:pt x="53442" y="1011742"/>
                  </a:lnTo>
                  <a:lnTo>
                    <a:pt x="71949" y="1053658"/>
                  </a:lnTo>
                  <a:lnTo>
                    <a:pt x="92940" y="1094157"/>
                  </a:lnTo>
                  <a:lnTo>
                    <a:pt x="116318" y="1133142"/>
                  </a:lnTo>
                  <a:lnTo>
                    <a:pt x="141986" y="1170516"/>
                  </a:lnTo>
                  <a:lnTo>
                    <a:pt x="169848" y="1206181"/>
                  </a:lnTo>
                  <a:lnTo>
                    <a:pt x="199806" y="1240042"/>
                  </a:lnTo>
                  <a:lnTo>
                    <a:pt x="231763" y="1272000"/>
                  </a:lnTo>
                  <a:lnTo>
                    <a:pt x="265623" y="1301958"/>
                  </a:lnTo>
                  <a:lnTo>
                    <a:pt x="301288" y="1329821"/>
                  </a:lnTo>
                  <a:lnTo>
                    <a:pt x="338661" y="1355490"/>
                  </a:lnTo>
                  <a:lnTo>
                    <a:pt x="377646" y="1378870"/>
                  </a:lnTo>
                  <a:lnTo>
                    <a:pt x="418146" y="1399862"/>
                  </a:lnTo>
                  <a:lnTo>
                    <a:pt x="460062" y="1418369"/>
                  </a:lnTo>
                  <a:lnTo>
                    <a:pt x="503300" y="1434296"/>
                  </a:lnTo>
                  <a:lnTo>
                    <a:pt x="547761" y="1447544"/>
                  </a:lnTo>
                  <a:lnTo>
                    <a:pt x="593348" y="1458017"/>
                  </a:lnTo>
                  <a:lnTo>
                    <a:pt x="639966" y="1465618"/>
                  </a:lnTo>
                  <a:lnTo>
                    <a:pt x="687515" y="1470250"/>
                  </a:lnTo>
                  <a:lnTo>
                    <a:pt x="735901" y="1471815"/>
                  </a:lnTo>
                  <a:lnTo>
                    <a:pt x="784287" y="1470250"/>
                  </a:lnTo>
                  <a:lnTo>
                    <a:pt x="831836" y="1465618"/>
                  </a:lnTo>
                  <a:lnTo>
                    <a:pt x="878454" y="1458017"/>
                  </a:lnTo>
                  <a:lnTo>
                    <a:pt x="924041" y="1447544"/>
                  </a:lnTo>
                  <a:lnTo>
                    <a:pt x="968502" y="1434296"/>
                  </a:lnTo>
                  <a:lnTo>
                    <a:pt x="1011740" y="1418369"/>
                  </a:lnTo>
                  <a:lnTo>
                    <a:pt x="1053656" y="1399862"/>
                  </a:lnTo>
                  <a:lnTo>
                    <a:pt x="1094156" y="1378870"/>
                  </a:lnTo>
                  <a:lnTo>
                    <a:pt x="1133141" y="1355490"/>
                  </a:lnTo>
                  <a:lnTo>
                    <a:pt x="1170514" y="1329821"/>
                  </a:lnTo>
                  <a:lnTo>
                    <a:pt x="1206179" y="1301958"/>
                  </a:lnTo>
                  <a:lnTo>
                    <a:pt x="1240039" y="1272000"/>
                  </a:lnTo>
                  <a:lnTo>
                    <a:pt x="1271996" y="1240042"/>
                  </a:lnTo>
                  <a:lnTo>
                    <a:pt x="1301954" y="1206181"/>
                  </a:lnTo>
                  <a:lnTo>
                    <a:pt x="1329816" y="1170516"/>
                  </a:lnTo>
                  <a:lnTo>
                    <a:pt x="1355484" y="1133142"/>
                  </a:lnTo>
                  <a:lnTo>
                    <a:pt x="1378862" y="1094157"/>
                  </a:lnTo>
                  <a:lnTo>
                    <a:pt x="1399853" y="1053658"/>
                  </a:lnTo>
                  <a:lnTo>
                    <a:pt x="1418360" y="1011742"/>
                  </a:lnTo>
                  <a:lnTo>
                    <a:pt x="1434286" y="968505"/>
                  </a:lnTo>
                  <a:lnTo>
                    <a:pt x="1447533" y="924045"/>
                  </a:lnTo>
                  <a:lnTo>
                    <a:pt x="1458005" y="878459"/>
                  </a:lnTo>
                  <a:lnTo>
                    <a:pt x="1465606" y="831844"/>
                  </a:lnTo>
                  <a:lnTo>
                    <a:pt x="1470237" y="784296"/>
                  </a:lnTo>
                  <a:lnTo>
                    <a:pt x="1471802" y="735914"/>
                  </a:lnTo>
                  <a:lnTo>
                    <a:pt x="1470237" y="687520"/>
                  </a:lnTo>
                  <a:lnTo>
                    <a:pt x="1465606" y="639963"/>
                  </a:lnTo>
                  <a:lnTo>
                    <a:pt x="1458005" y="593339"/>
                  </a:lnTo>
                  <a:lnTo>
                    <a:pt x="1447533" y="547747"/>
                  </a:lnTo>
                  <a:lnTo>
                    <a:pt x="1434286" y="503282"/>
                  </a:lnTo>
                  <a:lnTo>
                    <a:pt x="1418360" y="460042"/>
                  </a:lnTo>
                  <a:lnTo>
                    <a:pt x="1399853" y="418123"/>
                  </a:lnTo>
                  <a:lnTo>
                    <a:pt x="1378862" y="377622"/>
                  </a:lnTo>
                  <a:lnTo>
                    <a:pt x="1355484" y="338637"/>
                  </a:lnTo>
                  <a:lnTo>
                    <a:pt x="1329816" y="301263"/>
                  </a:lnTo>
                  <a:lnTo>
                    <a:pt x="1301954" y="265599"/>
                  </a:lnTo>
                  <a:lnTo>
                    <a:pt x="1271996" y="231740"/>
                  </a:lnTo>
                  <a:lnTo>
                    <a:pt x="1240039" y="199785"/>
                  </a:lnTo>
                  <a:lnTo>
                    <a:pt x="1206179" y="169828"/>
                  </a:lnTo>
                  <a:lnTo>
                    <a:pt x="1170514" y="141969"/>
                  </a:lnTo>
                  <a:lnTo>
                    <a:pt x="1133141" y="116303"/>
                  </a:lnTo>
                  <a:lnTo>
                    <a:pt x="1094156" y="92927"/>
                  </a:lnTo>
                  <a:lnTo>
                    <a:pt x="1053656" y="71938"/>
                  </a:lnTo>
                  <a:lnTo>
                    <a:pt x="1011740" y="53434"/>
                  </a:lnTo>
                  <a:lnTo>
                    <a:pt x="968502" y="37510"/>
                  </a:lnTo>
                  <a:lnTo>
                    <a:pt x="924041" y="24265"/>
                  </a:lnTo>
                  <a:lnTo>
                    <a:pt x="878454" y="13794"/>
                  </a:lnTo>
                  <a:lnTo>
                    <a:pt x="831836" y="6195"/>
                  </a:lnTo>
                  <a:lnTo>
                    <a:pt x="784287" y="1565"/>
                  </a:lnTo>
                  <a:lnTo>
                    <a:pt x="735901" y="0"/>
                  </a:lnTo>
                  <a:close/>
                </a:path>
              </a:pathLst>
            </a:custGeom>
            <a:solidFill>
              <a:srgbClr val="84C9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9"/>
            <p:cNvSpPr/>
            <p:nvPr/>
          </p:nvSpPr>
          <p:spPr>
            <a:xfrm>
              <a:off x="3211730" y="3066243"/>
              <a:ext cx="480059" cy="480059"/>
            </a:xfrm>
            <a:custGeom>
              <a:avLst/>
              <a:gdLst/>
              <a:ahLst/>
              <a:cxnLst/>
              <a:rect l="l" t="t" r="r" b="b"/>
              <a:pathLst>
                <a:path w="480060" h="480060">
                  <a:moveTo>
                    <a:pt x="239763" y="0"/>
                  </a:moveTo>
                  <a:lnTo>
                    <a:pt x="191441" y="4872"/>
                  </a:lnTo>
                  <a:lnTo>
                    <a:pt x="146434" y="18846"/>
                  </a:lnTo>
                  <a:lnTo>
                    <a:pt x="105707" y="40961"/>
                  </a:lnTo>
                  <a:lnTo>
                    <a:pt x="70223" y="70251"/>
                  </a:lnTo>
                  <a:lnTo>
                    <a:pt x="40946" y="105755"/>
                  </a:lnTo>
                  <a:lnTo>
                    <a:pt x="18841" y="146509"/>
                  </a:lnTo>
                  <a:lnTo>
                    <a:pt x="4870" y="191550"/>
                  </a:lnTo>
                  <a:lnTo>
                    <a:pt x="0" y="239915"/>
                  </a:lnTo>
                  <a:lnTo>
                    <a:pt x="4870" y="288217"/>
                  </a:lnTo>
                  <a:lnTo>
                    <a:pt x="18841" y="333209"/>
                  </a:lnTo>
                  <a:lnTo>
                    <a:pt x="40946" y="373927"/>
                  </a:lnTo>
                  <a:lnTo>
                    <a:pt x="70223" y="409406"/>
                  </a:lnTo>
                  <a:lnTo>
                    <a:pt x="105707" y="438681"/>
                  </a:lnTo>
                  <a:lnTo>
                    <a:pt x="146434" y="460786"/>
                  </a:lnTo>
                  <a:lnTo>
                    <a:pt x="191441" y="474756"/>
                  </a:lnTo>
                  <a:lnTo>
                    <a:pt x="239763" y="479628"/>
                  </a:lnTo>
                  <a:lnTo>
                    <a:pt x="288085" y="474756"/>
                  </a:lnTo>
                  <a:lnTo>
                    <a:pt x="333092" y="460786"/>
                  </a:lnTo>
                  <a:lnTo>
                    <a:pt x="373819" y="438681"/>
                  </a:lnTo>
                  <a:lnTo>
                    <a:pt x="409303" y="409406"/>
                  </a:lnTo>
                  <a:lnTo>
                    <a:pt x="438580" y="373927"/>
                  </a:lnTo>
                  <a:lnTo>
                    <a:pt x="460685" y="333209"/>
                  </a:lnTo>
                  <a:lnTo>
                    <a:pt x="474655" y="288217"/>
                  </a:lnTo>
                  <a:lnTo>
                    <a:pt x="479526" y="239915"/>
                  </a:lnTo>
                  <a:lnTo>
                    <a:pt x="474655" y="191550"/>
                  </a:lnTo>
                  <a:lnTo>
                    <a:pt x="460685" y="146509"/>
                  </a:lnTo>
                  <a:lnTo>
                    <a:pt x="438580" y="105755"/>
                  </a:lnTo>
                  <a:lnTo>
                    <a:pt x="409303" y="70251"/>
                  </a:lnTo>
                  <a:lnTo>
                    <a:pt x="373819" y="40961"/>
                  </a:lnTo>
                  <a:lnTo>
                    <a:pt x="333092" y="18846"/>
                  </a:lnTo>
                  <a:lnTo>
                    <a:pt x="288085" y="4872"/>
                  </a:lnTo>
                  <a:lnTo>
                    <a:pt x="239763" y="0"/>
                  </a:lnTo>
                  <a:close/>
                </a:path>
              </a:pathLst>
            </a:custGeom>
            <a:solidFill>
              <a:srgbClr val="455D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50"/>
          <p:cNvSpPr txBox="1"/>
          <p:nvPr/>
        </p:nvSpPr>
        <p:spPr>
          <a:xfrm>
            <a:off x="3764304" y="1266980"/>
            <a:ext cx="1156335" cy="1011815"/>
          </a:xfrm>
          <a:prstGeom prst="rect">
            <a:avLst/>
          </a:prstGeom>
        </p:spPr>
        <p:txBody>
          <a:bodyPr vert="horz" wrap="square" lIns="0" tIns="135890" rIns="0" bIns="0" rtlCol="0">
            <a:spAutoFit/>
          </a:bodyPr>
          <a:lstStyle/>
          <a:p>
            <a:pPr marL="190500">
              <a:lnSpc>
                <a:spcPct val="100000"/>
              </a:lnSpc>
              <a:spcBef>
                <a:spcPts val="1070"/>
              </a:spcBef>
            </a:pPr>
            <a:r>
              <a:rPr sz="1850" b="1" spc="16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850" dirty="0">
              <a:latin typeface="Calibri"/>
              <a:cs typeface="Calibri"/>
            </a:endParaRPr>
          </a:p>
          <a:p>
            <a:pPr marL="195580" marR="5080" indent="-183515">
              <a:lnSpc>
                <a:spcPts val="1839"/>
              </a:lnSpc>
              <a:spcBef>
                <a:spcPts val="1035"/>
              </a:spcBef>
            </a:pPr>
            <a:r>
              <a:rPr lang="cs-CZ" sz="1600" b="1" spc="200" dirty="0" smtClean="0">
                <a:solidFill>
                  <a:srgbClr val="FFFFFF"/>
                </a:solidFill>
                <a:latin typeface="Calibri"/>
                <a:cs typeface="Calibri"/>
              </a:rPr>
              <a:t>Udržitelná mobilita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13" name="object 2"/>
          <p:cNvSpPr txBox="1"/>
          <p:nvPr/>
        </p:nvSpPr>
        <p:spPr>
          <a:xfrm>
            <a:off x="7808202" y="1372541"/>
            <a:ext cx="8788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390" dirty="0">
                <a:solidFill>
                  <a:srgbClr val="104E9D"/>
                </a:solidFill>
                <a:latin typeface="Calibri"/>
                <a:cs typeface="Calibri"/>
              </a:rPr>
              <a:t>9</a:t>
            </a:r>
            <a:r>
              <a:rPr sz="3600" b="1" spc="370" dirty="0">
                <a:solidFill>
                  <a:srgbClr val="104E9D"/>
                </a:solidFill>
                <a:latin typeface="Calibri"/>
                <a:cs typeface="Calibri"/>
              </a:rPr>
              <a:t>0</a:t>
            </a:r>
            <a:r>
              <a:rPr sz="2400" b="1" spc="545" dirty="0">
                <a:solidFill>
                  <a:srgbClr val="104E9D"/>
                </a:solidFill>
                <a:latin typeface="Calibri"/>
                <a:cs typeface="Calibri"/>
              </a:rPr>
              <a:t>%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14" name="object 3"/>
          <p:cNvSpPr txBox="1"/>
          <p:nvPr/>
        </p:nvSpPr>
        <p:spPr>
          <a:xfrm>
            <a:off x="6739204" y="1817041"/>
            <a:ext cx="3016885" cy="6027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ts val="1750"/>
              </a:lnSpc>
              <a:spcBef>
                <a:spcPts val="100"/>
              </a:spcBef>
            </a:pPr>
            <a:r>
              <a:rPr lang="cs-CZ" sz="1500" b="1" spc="55" dirty="0" smtClean="0">
                <a:solidFill>
                  <a:srgbClr val="104E9D"/>
                </a:solidFill>
                <a:latin typeface="Calibri"/>
                <a:cs typeface="Calibri"/>
              </a:rPr>
              <a:t>snížení</a:t>
            </a:r>
            <a:endParaRPr sz="1500" dirty="0" smtClean="0">
              <a:latin typeface="Calibri"/>
              <a:cs typeface="Calibri"/>
            </a:endParaRPr>
          </a:p>
          <a:p>
            <a:pPr algn="ctr">
              <a:lnSpc>
                <a:spcPts val="1390"/>
              </a:lnSpc>
            </a:pPr>
            <a:r>
              <a:rPr lang="cs-CZ" sz="1200" spc="5" dirty="0" smtClean="0">
                <a:solidFill>
                  <a:srgbClr val="104E9D"/>
                </a:solidFill>
                <a:latin typeface="Trebuchet MS"/>
                <a:cs typeface="Trebuchet MS"/>
              </a:rPr>
              <a:t>emisí skleníkových plynů v dopravě do roku 2050 </a:t>
            </a:r>
            <a:endParaRPr sz="1200" dirty="0">
              <a:latin typeface="Trebuchet MS"/>
              <a:cs typeface="Trebuchet MS"/>
            </a:endParaRPr>
          </a:p>
        </p:txBody>
      </p:sp>
      <p:grpSp>
        <p:nvGrpSpPr>
          <p:cNvPr id="15" name="object 4"/>
          <p:cNvGrpSpPr/>
          <p:nvPr/>
        </p:nvGrpSpPr>
        <p:grpSpPr>
          <a:xfrm>
            <a:off x="7048692" y="1167920"/>
            <a:ext cx="1915160" cy="828040"/>
            <a:chOff x="2581200" y="4757627"/>
            <a:chExt cx="1915160" cy="828040"/>
          </a:xfrm>
        </p:grpSpPr>
        <p:sp>
          <p:nvSpPr>
            <p:cNvPr id="16" name="object 5"/>
            <p:cNvSpPr/>
            <p:nvPr/>
          </p:nvSpPr>
          <p:spPr>
            <a:xfrm>
              <a:off x="3029616" y="4757627"/>
              <a:ext cx="1466850" cy="828040"/>
            </a:xfrm>
            <a:custGeom>
              <a:avLst/>
              <a:gdLst/>
              <a:ahLst/>
              <a:cxnLst/>
              <a:rect l="l" t="t" r="r" b="b"/>
              <a:pathLst>
                <a:path w="1466850" h="828039">
                  <a:moveTo>
                    <a:pt x="585084" y="0"/>
                  </a:moveTo>
                  <a:lnTo>
                    <a:pt x="536778" y="3002"/>
                  </a:lnTo>
                  <a:lnTo>
                    <a:pt x="489432" y="11965"/>
                  </a:lnTo>
                  <a:lnTo>
                    <a:pt x="444246" y="26263"/>
                  </a:lnTo>
                  <a:lnTo>
                    <a:pt x="401324" y="46359"/>
                  </a:lnTo>
                  <a:lnTo>
                    <a:pt x="361911" y="71164"/>
                  </a:lnTo>
                  <a:lnTo>
                    <a:pt x="326348" y="100708"/>
                  </a:lnTo>
                  <a:lnTo>
                    <a:pt x="295376" y="134035"/>
                  </a:lnTo>
                  <a:lnTo>
                    <a:pt x="272975" y="165625"/>
                  </a:lnTo>
                  <a:lnTo>
                    <a:pt x="249701" y="210620"/>
                  </a:lnTo>
                  <a:lnTo>
                    <a:pt x="234327" y="258039"/>
                  </a:lnTo>
                  <a:lnTo>
                    <a:pt x="226979" y="304089"/>
                  </a:lnTo>
                  <a:lnTo>
                    <a:pt x="226187" y="315544"/>
                  </a:lnTo>
                  <a:lnTo>
                    <a:pt x="204251" y="321469"/>
                  </a:lnTo>
                  <a:lnTo>
                    <a:pt x="162732" y="337631"/>
                  </a:lnTo>
                  <a:lnTo>
                    <a:pt x="123519" y="359754"/>
                  </a:lnTo>
                  <a:lnTo>
                    <a:pt x="87554" y="387838"/>
                  </a:lnTo>
                  <a:lnTo>
                    <a:pt x="57001" y="420778"/>
                  </a:lnTo>
                  <a:lnTo>
                    <a:pt x="32350" y="457987"/>
                  </a:lnTo>
                  <a:lnTo>
                    <a:pt x="14385" y="498078"/>
                  </a:lnTo>
                  <a:lnTo>
                    <a:pt x="3566" y="540184"/>
                  </a:lnTo>
                  <a:lnTo>
                    <a:pt x="0" y="591594"/>
                  </a:lnTo>
                  <a:lnTo>
                    <a:pt x="583" y="606256"/>
                  </a:lnTo>
                  <a:lnTo>
                    <a:pt x="6492" y="648058"/>
                  </a:lnTo>
                  <a:lnTo>
                    <a:pt x="18481" y="686557"/>
                  </a:lnTo>
                  <a:lnTo>
                    <a:pt x="37045" y="721372"/>
                  </a:lnTo>
                  <a:lnTo>
                    <a:pt x="61007" y="751582"/>
                  </a:lnTo>
                  <a:lnTo>
                    <a:pt x="99560" y="783476"/>
                  </a:lnTo>
                  <a:lnTo>
                    <a:pt x="144815" y="806491"/>
                  </a:lnTo>
                  <a:lnTo>
                    <a:pt x="182989" y="818253"/>
                  </a:lnTo>
                  <a:lnTo>
                    <a:pt x="222831" y="825419"/>
                  </a:lnTo>
                  <a:lnTo>
                    <a:pt x="258800" y="828002"/>
                  </a:lnTo>
                  <a:lnTo>
                    <a:pt x="281864" y="819430"/>
                  </a:lnTo>
                  <a:lnTo>
                    <a:pt x="289471" y="801870"/>
                  </a:lnTo>
                  <a:lnTo>
                    <a:pt x="281742" y="784098"/>
                  </a:lnTo>
                  <a:lnTo>
                    <a:pt x="258800" y="774890"/>
                  </a:lnTo>
                  <a:lnTo>
                    <a:pt x="256362" y="774890"/>
                  </a:lnTo>
                  <a:lnTo>
                    <a:pt x="257657" y="774890"/>
                  </a:lnTo>
                  <a:lnTo>
                    <a:pt x="253860" y="774890"/>
                  </a:lnTo>
                  <a:lnTo>
                    <a:pt x="250101" y="774496"/>
                  </a:lnTo>
                  <a:lnTo>
                    <a:pt x="246316" y="774496"/>
                  </a:lnTo>
                  <a:lnTo>
                    <a:pt x="204539" y="768815"/>
                  </a:lnTo>
                  <a:lnTo>
                    <a:pt x="167487" y="757694"/>
                  </a:lnTo>
                  <a:lnTo>
                    <a:pt x="120828" y="731618"/>
                  </a:lnTo>
                  <a:lnTo>
                    <a:pt x="86282" y="693967"/>
                  </a:lnTo>
                  <a:lnTo>
                    <a:pt x="65103" y="645559"/>
                  </a:lnTo>
                  <a:lnTo>
                    <a:pt x="58026" y="587641"/>
                  </a:lnTo>
                  <a:lnTo>
                    <a:pt x="58026" y="576554"/>
                  </a:lnTo>
                  <a:lnTo>
                    <a:pt x="58445" y="573113"/>
                  </a:lnTo>
                  <a:lnTo>
                    <a:pt x="58445" y="569671"/>
                  </a:lnTo>
                  <a:lnTo>
                    <a:pt x="65676" y="526915"/>
                  </a:lnTo>
                  <a:lnTo>
                    <a:pt x="79413" y="490563"/>
                  </a:lnTo>
                  <a:lnTo>
                    <a:pt x="100380" y="456315"/>
                  </a:lnTo>
                  <a:lnTo>
                    <a:pt x="127635" y="426364"/>
                  </a:lnTo>
                  <a:lnTo>
                    <a:pt x="159881" y="400953"/>
                  </a:lnTo>
                  <a:lnTo>
                    <a:pt x="196824" y="381266"/>
                  </a:lnTo>
                  <a:lnTo>
                    <a:pt x="236356" y="367658"/>
                  </a:lnTo>
                  <a:lnTo>
                    <a:pt x="279031" y="360642"/>
                  </a:lnTo>
                  <a:lnTo>
                    <a:pt x="280289" y="360642"/>
                  </a:lnTo>
                  <a:lnTo>
                    <a:pt x="286143" y="359880"/>
                  </a:lnTo>
                  <a:lnTo>
                    <a:pt x="285318" y="354901"/>
                  </a:lnTo>
                  <a:lnTo>
                    <a:pt x="284047" y="328258"/>
                  </a:lnTo>
                  <a:lnTo>
                    <a:pt x="285213" y="303463"/>
                  </a:lnTo>
                  <a:lnTo>
                    <a:pt x="294538" y="255549"/>
                  </a:lnTo>
                  <a:lnTo>
                    <a:pt x="313574" y="209019"/>
                  </a:lnTo>
                  <a:lnTo>
                    <a:pt x="341096" y="166509"/>
                  </a:lnTo>
                  <a:lnTo>
                    <a:pt x="376478" y="129489"/>
                  </a:lnTo>
                  <a:lnTo>
                    <a:pt x="419100" y="98488"/>
                  </a:lnTo>
                  <a:lnTo>
                    <a:pt x="465907" y="75319"/>
                  </a:lnTo>
                  <a:lnTo>
                    <a:pt x="518058" y="59893"/>
                  </a:lnTo>
                  <a:lnTo>
                    <a:pt x="572263" y="53014"/>
                  </a:lnTo>
                  <a:lnTo>
                    <a:pt x="599206" y="53015"/>
                  </a:lnTo>
                  <a:lnTo>
                    <a:pt x="652611" y="59595"/>
                  </a:lnTo>
                  <a:lnTo>
                    <a:pt x="703977" y="74764"/>
                  </a:lnTo>
                  <a:lnTo>
                    <a:pt x="751429" y="97958"/>
                  </a:lnTo>
                  <a:lnTo>
                    <a:pt x="793855" y="128596"/>
                  </a:lnTo>
                  <a:lnTo>
                    <a:pt x="829356" y="165480"/>
                  </a:lnTo>
                  <a:lnTo>
                    <a:pt x="856987" y="207581"/>
                  </a:lnTo>
                  <a:lnTo>
                    <a:pt x="870331" y="236436"/>
                  </a:lnTo>
                  <a:lnTo>
                    <a:pt x="876185" y="234912"/>
                  </a:lnTo>
                  <a:lnTo>
                    <a:pt x="901959" y="230382"/>
                  </a:lnTo>
                  <a:lnTo>
                    <a:pt x="927615" y="228176"/>
                  </a:lnTo>
                  <a:lnTo>
                    <a:pt x="953036" y="228191"/>
                  </a:lnTo>
                  <a:lnTo>
                    <a:pt x="1003318" y="234603"/>
                  </a:lnTo>
                  <a:lnTo>
                    <a:pt x="1051701" y="249461"/>
                  </a:lnTo>
                  <a:lnTo>
                    <a:pt x="1096303" y="272132"/>
                  </a:lnTo>
                  <a:lnTo>
                    <a:pt x="1135710" y="302044"/>
                  </a:lnTo>
                  <a:lnTo>
                    <a:pt x="1168137" y="337784"/>
                  </a:lnTo>
                  <a:lnTo>
                    <a:pt x="1192956" y="378485"/>
                  </a:lnTo>
                  <a:lnTo>
                    <a:pt x="1202461" y="400774"/>
                  </a:lnTo>
                  <a:lnTo>
                    <a:pt x="1202461" y="401917"/>
                  </a:lnTo>
                  <a:lnTo>
                    <a:pt x="1203718" y="404965"/>
                  </a:lnTo>
                  <a:lnTo>
                    <a:pt x="1245073" y="409548"/>
                  </a:lnTo>
                  <a:lnTo>
                    <a:pt x="1295787" y="426436"/>
                  </a:lnTo>
                  <a:lnTo>
                    <a:pt x="1340421" y="454634"/>
                  </a:lnTo>
                  <a:lnTo>
                    <a:pt x="1375277" y="492853"/>
                  </a:lnTo>
                  <a:lnTo>
                    <a:pt x="1398138" y="537615"/>
                  </a:lnTo>
                  <a:lnTo>
                    <a:pt x="1407528" y="581126"/>
                  </a:lnTo>
                  <a:lnTo>
                    <a:pt x="1407528" y="586486"/>
                  </a:lnTo>
                  <a:lnTo>
                    <a:pt x="1408366" y="596798"/>
                  </a:lnTo>
                  <a:lnTo>
                    <a:pt x="1408366" y="601776"/>
                  </a:lnTo>
                  <a:lnTo>
                    <a:pt x="1407514" y="620125"/>
                  </a:lnTo>
                  <a:lnTo>
                    <a:pt x="1395349" y="668642"/>
                  </a:lnTo>
                  <a:lnTo>
                    <a:pt x="1368470" y="709756"/>
                  </a:lnTo>
                  <a:lnTo>
                    <a:pt x="1330675" y="739965"/>
                  </a:lnTo>
                  <a:lnTo>
                    <a:pt x="1286959" y="759490"/>
                  </a:lnTo>
                  <a:lnTo>
                    <a:pt x="1243965" y="770305"/>
                  </a:lnTo>
                  <a:lnTo>
                    <a:pt x="1222328" y="781348"/>
                  </a:lnTo>
                  <a:lnTo>
                    <a:pt x="1214566" y="799342"/>
                  </a:lnTo>
                  <a:lnTo>
                    <a:pt x="1221503" y="816192"/>
                  </a:lnTo>
                  <a:lnTo>
                    <a:pt x="1243965" y="823798"/>
                  </a:lnTo>
                  <a:lnTo>
                    <a:pt x="1287221" y="814865"/>
                  </a:lnTo>
                  <a:lnTo>
                    <a:pt x="1327010" y="801636"/>
                  </a:lnTo>
                  <a:lnTo>
                    <a:pt x="1366531" y="781621"/>
                  </a:lnTo>
                  <a:lnTo>
                    <a:pt x="1400403" y="756158"/>
                  </a:lnTo>
                  <a:lnTo>
                    <a:pt x="1428543" y="724485"/>
                  </a:lnTo>
                  <a:lnTo>
                    <a:pt x="1449463" y="687374"/>
                  </a:lnTo>
                  <a:lnTo>
                    <a:pt x="1461462" y="649249"/>
                  </a:lnTo>
                  <a:lnTo>
                    <a:pt x="1466240" y="607123"/>
                  </a:lnTo>
                  <a:lnTo>
                    <a:pt x="1466240" y="596036"/>
                  </a:lnTo>
                  <a:lnTo>
                    <a:pt x="1459861" y="544073"/>
                  </a:lnTo>
                  <a:lnTo>
                    <a:pt x="1447788" y="506966"/>
                  </a:lnTo>
                  <a:lnTo>
                    <a:pt x="1429253" y="472085"/>
                  </a:lnTo>
                  <a:lnTo>
                    <a:pt x="1404722" y="440144"/>
                  </a:lnTo>
                  <a:lnTo>
                    <a:pt x="1374999" y="412360"/>
                  </a:lnTo>
                  <a:lnTo>
                    <a:pt x="1341022" y="389167"/>
                  </a:lnTo>
                  <a:lnTo>
                    <a:pt x="1304081" y="371628"/>
                  </a:lnTo>
                  <a:lnTo>
                    <a:pt x="1265428" y="359746"/>
                  </a:lnTo>
                  <a:lnTo>
                    <a:pt x="1245235" y="355663"/>
                  </a:lnTo>
                  <a:lnTo>
                    <a:pt x="1239649" y="344858"/>
                  </a:lnTo>
                  <a:lnTo>
                    <a:pt x="1212290" y="303561"/>
                  </a:lnTo>
                  <a:lnTo>
                    <a:pt x="1186522" y="273888"/>
                  </a:lnTo>
                  <a:lnTo>
                    <a:pt x="1156265" y="247447"/>
                  </a:lnTo>
                  <a:lnTo>
                    <a:pt x="1122722" y="224693"/>
                  </a:lnTo>
                  <a:lnTo>
                    <a:pt x="1087043" y="206302"/>
                  </a:lnTo>
                  <a:lnTo>
                    <a:pt x="1051483" y="192494"/>
                  </a:lnTo>
                  <a:lnTo>
                    <a:pt x="1014572" y="182767"/>
                  </a:lnTo>
                  <a:lnTo>
                    <a:pt x="964503" y="176020"/>
                  </a:lnTo>
                  <a:lnTo>
                    <a:pt x="940047" y="175161"/>
                  </a:lnTo>
                  <a:lnTo>
                    <a:pt x="928408" y="175347"/>
                  </a:lnTo>
                  <a:lnTo>
                    <a:pt x="916768" y="175893"/>
                  </a:lnTo>
                  <a:lnTo>
                    <a:pt x="905129" y="176834"/>
                  </a:lnTo>
                  <a:lnTo>
                    <a:pt x="898985" y="166649"/>
                  </a:lnTo>
                  <a:lnTo>
                    <a:pt x="870204" y="127357"/>
                  </a:lnTo>
                  <a:lnTo>
                    <a:pt x="843483" y="99263"/>
                  </a:lnTo>
                  <a:lnTo>
                    <a:pt x="812818" y="73674"/>
                  </a:lnTo>
                  <a:lnTo>
                    <a:pt x="779321" y="51576"/>
                  </a:lnTo>
                  <a:lnTo>
                    <a:pt x="740862" y="32063"/>
                  </a:lnTo>
                  <a:lnTo>
                    <a:pt x="695871" y="15570"/>
                  </a:lnTo>
                  <a:lnTo>
                    <a:pt x="649106" y="5086"/>
                  </a:lnTo>
                  <a:lnTo>
                    <a:pt x="601252" y="328"/>
                  </a:lnTo>
                  <a:lnTo>
                    <a:pt x="585084" y="0"/>
                  </a:lnTo>
                  <a:close/>
                </a:path>
              </a:pathLst>
            </a:custGeom>
            <a:solidFill>
              <a:srgbClr val="008A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6"/>
            <p:cNvSpPr/>
            <p:nvPr/>
          </p:nvSpPr>
          <p:spPr>
            <a:xfrm>
              <a:off x="2581200" y="4925037"/>
              <a:ext cx="659130" cy="659130"/>
            </a:xfrm>
            <a:custGeom>
              <a:avLst/>
              <a:gdLst/>
              <a:ahLst/>
              <a:cxnLst/>
              <a:rect l="l" t="t" r="r" b="b"/>
              <a:pathLst>
                <a:path w="659130" h="659129">
                  <a:moveTo>
                    <a:pt x="329399" y="0"/>
                  </a:moveTo>
                  <a:lnTo>
                    <a:pt x="280722" y="3571"/>
                  </a:lnTo>
                  <a:lnTo>
                    <a:pt x="234263" y="13946"/>
                  </a:lnTo>
                  <a:lnTo>
                    <a:pt x="190531" y="30614"/>
                  </a:lnTo>
                  <a:lnTo>
                    <a:pt x="150036" y="53067"/>
                  </a:lnTo>
                  <a:lnTo>
                    <a:pt x="113287" y="80794"/>
                  </a:lnTo>
                  <a:lnTo>
                    <a:pt x="80794" y="113287"/>
                  </a:lnTo>
                  <a:lnTo>
                    <a:pt x="53067" y="150036"/>
                  </a:lnTo>
                  <a:lnTo>
                    <a:pt x="30614" y="190531"/>
                  </a:lnTo>
                  <a:lnTo>
                    <a:pt x="13946" y="234263"/>
                  </a:lnTo>
                  <a:lnTo>
                    <a:pt x="3571" y="280722"/>
                  </a:lnTo>
                  <a:lnTo>
                    <a:pt x="0" y="329399"/>
                  </a:lnTo>
                  <a:lnTo>
                    <a:pt x="3571" y="378077"/>
                  </a:lnTo>
                  <a:lnTo>
                    <a:pt x="13946" y="424536"/>
                  </a:lnTo>
                  <a:lnTo>
                    <a:pt x="30614" y="468268"/>
                  </a:lnTo>
                  <a:lnTo>
                    <a:pt x="53067" y="508763"/>
                  </a:lnTo>
                  <a:lnTo>
                    <a:pt x="80794" y="545512"/>
                  </a:lnTo>
                  <a:lnTo>
                    <a:pt x="113287" y="578005"/>
                  </a:lnTo>
                  <a:lnTo>
                    <a:pt x="150036" y="605732"/>
                  </a:lnTo>
                  <a:lnTo>
                    <a:pt x="190531" y="628185"/>
                  </a:lnTo>
                  <a:lnTo>
                    <a:pt x="234263" y="644853"/>
                  </a:lnTo>
                  <a:lnTo>
                    <a:pt x="280722" y="655228"/>
                  </a:lnTo>
                  <a:lnTo>
                    <a:pt x="329399" y="658799"/>
                  </a:lnTo>
                  <a:lnTo>
                    <a:pt x="378077" y="655228"/>
                  </a:lnTo>
                  <a:lnTo>
                    <a:pt x="424536" y="644853"/>
                  </a:lnTo>
                  <a:lnTo>
                    <a:pt x="468268" y="628185"/>
                  </a:lnTo>
                  <a:lnTo>
                    <a:pt x="508763" y="605732"/>
                  </a:lnTo>
                  <a:lnTo>
                    <a:pt x="545512" y="578005"/>
                  </a:lnTo>
                  <a:lnTo>
                    <a:pt x="578005" y="545512"/>
                  </a:lnTo>
                  <a:lnTo>
                    <a:pt x="605732" y="508763"/>
                  </a:lnTo>
                  <a:lnTo>
                    <a:pt x="628185" y="468268"/>
                  </a:lnTo>
                  <a:lnTo>
                    <a:pt x="644853" y="424536"/>
                  </a:lnTo>
                  <a:lnTo>
                    <a:pt x="655228" y="378077"/>
                  </a:lnTo>
                  <a:lnTo>
                    <a:pt x="658799" y="329399"/>
                  </a:lnTo>
                  <a:lnTo>
                    <a:pt x="655228" y="280722"/>
                  </a:lnTo>
                  <a:lnTo>
                    <a:pt x="644853" y="234263"/>
                  </a:lnTo>
                  <a:lnTo>
                    <a:pt x="628185" y="190531"/>
                  </a:lnTo>
                  <a:lnTo>
                    <a:pt x="605732" y="150036"/>
                  </a:lnTo>
                  <a:lnTo>
                    <a:pt x="578005" y="113287"/>
                  </a:lnTo>
                  <a:lnTo>
                    <a:pt x="545512" y="80794"/>
                  </a:lnTo>
                  <a:lnTo>
                    <a:pt x="508763" y="53067"/>
                  </a:lnTo>
                  <a:lnTo>
                    <a:pt x="468268" y="30614"/>
                  </a:lnTo>
                  <a:lnTo>
                    <a:pt x="424536" y="13946"/>
                  </a:lnTo>
                  <a:lnTo>
                    <a:pt x="378077" y="3571"/>
                  </a:lnTo>
                  <a:lnTo>
                    <a:pt x="329399" y="0"/>
                  </a:lnTo>
                  <a:close/>
                </a:path>
              </a:pathLst>
            </a:custGeom>
            <a:solidFill>
              <a:srgbClr val="84C9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7"/>
            <p:cNvSpPr/>
            <p:nvPr/>
          </p:nvSpPr>
          <p:spPr>
            <a:xfrm>
              <a:off x="2910606" y="4925048"/>
              <a:ext cx="193675" cy="329565"/>
            </a:xfrm>
            <a:custGeom>
              <a:avLst/>
              <a:gdLst/>
              <a:ahLst/>
              <a:cxnLst/>
              <a:rect l="l" t="t" r="r" b="b"/>
              <a:pathLst>
                <a:path w="193675" h="329564">
                  <a:moveTo>
                    <a:pt x="0" y="0"/>
                  </a:moveTo>
                  <a:lnTo>
                    <a:pt x="0" y="329398"/>
                  </a:lnTo>
                  <a:lnTo>
                    <a:pt x="193186" y="63497"/>
                  </a:lnTo>
                  <a:lnTo>
                    <a:pt x="138861" y="30611"/>
                  </a:lnTo>
                  <a:lnTo>
                    <a:pt x="95129" y="13944"/>
                  </a:lnTo>
                  <a:lnTo>
                    <a:pt x="48669" y="35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04E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8"/>
            <p:cNvSpPr/>
            <p:nvPr/>
          </p:nvSpPr>
          <p:spPr>
            <a:xfrm>
              <a:off x="2910606" y="4925048"/>
              <a:ext cx="193675" cy="329565"/>
            </a:xfrm>
            <a:custGeom>
              <a:avLst/>
              <a:gdLst/>
              <a:ahLst/>
              <a:cxnLst/>
              <a:rect l="l" t="t" r="r" b="b"/>
              <a:pathLst>
                <a:path w="193675" h="329564">
                  <a:moveTo>
                    <a:pt x="0" y="0"/>
                  </a:moveTo>
                  <a:lnTo>
                    <a:pt x="0" y="329398"/>
                  </a:lnTo>
                  <a:lnTo>
                    <a:pt x="193186" y="63497"/>
                  </a:lnTo>
                  <a:lnTo>
                    <a:pt x="179356" y="53062"/>
                  </a:lnTo>
                  <a:lnTo>
                    <a:pt x="138861" y="30611"/>
                  </a:lnTo>
                  <a:lnTo>
                    <a:pt x="95129" y="13944"/>
                  </a:lnTo>
                  <a:lnTo>
                    <a:pt x="48669" y="3570"/>
                  </a:lnTo>
                  <a:lnTo>
                    <a:pt x="0" y="0"/>
                  </a:lnTo>
                </a:path>
              </a:pathLst>
            </a:custGeom>
            <a:ln w="1143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délník 19"/>
          <p:cNvSpPr/>
          <p:nvPr/>
        </p:nvSpPr>
        <p:spPr>
          <a:xfrm>
            <a:off x="5872742" y="1533630"/>
            <a:ext cx="3904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spc="5" dirty="0">
                <a:solidFill>
                  <a:srgbClr val="104E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endParaRPr lang="cs-CZ" sz="3200" dirty="0"/>
          </a:p>
        </p:txBody>
      </p:sp>
      <p:sp>
        <p:nvSpPr>
          <p:cNvPr id="21" name="TextovéPole 20"/>
          <p:cNvSpPr txBox="1"/>
          <p:nvPr/>
        </p:nvSpPr>
        <p:spPr>
          <a:xfrm>
            <a:off x="5468743" y="2622808"/>
            <a:ext cx="2907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Pomocí dílčích  cílů</a:t>
            </a:r>
            <a:endParaRPr lang="cs-CZ" dirty="0"/>
          </a:p>
        </p:txBody>
      </p:sp>
      <p:sp>
        <p:nvSpPr>
          <p:cNvPr id="29" name="object 9"/>
          <p:cNvSpPr txBox="1"/>
          <p:nvPr/>
        </p:nvSpPr>
        <p:spPr>
          <a:xfrm>
            <a:off x="3124563" y="3113965"/>
            <a:ext cx="1510575" cy="415563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268288" marR="5080" indent="-1588" algn="ctr">
              <a:lnSpc>
                <a:spcPts val="1000"/>
              </a:lnSpc>
              <a:spcBef>
                <a:spcPts val="200"/>
              </a:spcBef>
            </a:pPr>
            <a:r>
              <a:rPr lang="cs-CZ" sz="1100" b="1" spc="25" dirty="0" smtClean="0">
                <a:solidFill>
                  <a:srgbClr val="104E9D"/>
                </a:solidFill>
                <a:latin typeface="Calibri"/>
                <a:cs typeface="Calibri"/>
              </a:rPr>
              <a:t>Snížením závislosti na fosilních palivech</a:t>
            </a:r>
            <a:endParaRPr sz="1100" b="1" dirty="0">
              <a:latin typeface="Calibri"/>
              <a:cs typeface="Calibri"/>
            </a:endParaRPr>
          </a:p>
        </p:txBody>
      </p:sp>
      <p:grpSp>
        <p:nvGrpSpPr>
          <p:cNvPr id="30" name="object 10"/>
          <p:cNvGrpSpPr/>
          <p:nvPr/>
        </p:nvGrpSpPr>
        <p:grpSpPr>
          <a:xfrm>
            <a:off x="3751307" y="3571768"/>
            <a:ext cx="432434" cy="432434"/>
            <a:chOff x="1283997" y="6579803"/>
            <a:chExt cx="432434" cy="432434"/>
          </a:xfrm>
        </p:grpSpPr>
        <p:sp>
          <p:nvSpPr>
            <p:cNvPr id="31" name="object 11"/>
            <p:cNvSpPr/>
            <p:nvPr/>
          </p:nvSpPr>
          <p:spPr>
            <a:xfrm>
              <a:off x="1283997" y="6579803"/>
              <a:ext cx="432434" cy="432434"/>
            </a:xfrm>
            <a:custGeom>
              <a:avLst/>
              <a:gdLst/>
              <a:ahLst/>
              <a:cxnLst/>
              <a:rect l="l" t="t" r="r" b="b"/>
              <a:pathLst>
                <a:path w="432435" h="432434">
                  <a:moveTo>
                    <a:pt x="216001" y="0"/>
                  </a:moveTo>
                  <a:lnTo>
                    <a:pt x="166475" y="5704"/>
                  </a:lnTo>
                  <a:lnTo>
                    <a:pt x="121011" y="21955"/>
                  </a:lnTo>
                  <a:lnTo>
                    <a:pt x="80904" y="47454"/>
                  </a:lnTo>
                  <a:lnTo>
                    <a:pt x="47454" y="80904"/>
                  </a:lnTo>
                  <a:lnTo>
                    <a:pt x="21955" y="121011"/>
                  </a:lnTo>
                  <a:lnTo>
                    <a:pt x="5704" y="166475"/>
                  </a:lnTo>
                  <a:lnTo>
                    <a:pt x="0" y="216001"/>
                  </a:lnTo>
                  <a:lnTo>
                    <a:pt x="5704" y="265527"/>
                  </a:lnTo>
                  <a:lnTo>
                    <a:pt x="21955" y="310992"/>
                  </a:lnTo>
                  <a:lnTo>
                    <a:pt x="47454" y="351098"/>
                  </a:lnTo>
                  <a:lnTo>
                    <a:pt x="80904" y="384549"/>
                  </a:lnTo>
                  <a:lnTo>
                    <a:pt x="121011" y="410047"/>
                  </a:lnTo>
                  <a:lnTo>
                    <a:pt x="166475" y="426298"/>
                  </a:lnTo>
                  <a:lnTo>
                    <a:pt x="216001" y="432003"/>
                  </a:lnTo>
                  <a:lnTo>
                    <a:pt x="265527" y="426298"/>
                  </a:lnTo>
                  <a:lnTo>
                    <a:pt x="310992" y="410047"/>
                  </a:lnTo>
                  <a:lnTo>
                    <a:pt x="351098" y="384549"/>
                  </a:lnTo>
                  <a:lnTo>
                    <a:pt x="384549" y="351098"/>
                  </a:lnTo>
                  <a:lnTo>
                    <a:pt x="410047" y="310992"/>
                  </a:lnTo>
                  <a:lnTo>
                    <a:pt x="426298" y="265527"/>
                  </a:lnTo>
                  <a:lnTo>
                    <a:pt x="432003" y="216001"/>
                  </a:lnTo>
                  <a:lnTo>
                    <a:pt x="426298" y="166475"/>
                  </a:lnTo>
                  <a:lnTo>
                    <a:pt x="410047" y="121011"/>
                  </a:lnTo>
                  <a:lnTo>
                    <a:pt x="384549" y="80904"/>
                  </a:lnTo>
                  <a:lnTo>
                    <a:pt x="351098" y="47454"/>
                  </a:lnTo>
                  <a:lnTo>
                    <a:pt x="310992" y="21955"/>
                  </a:lnTo>
                  <a:lnTo>
                    <a:pt x="265527" y="5704"/>
                  </a:lnTo>
                  <a:lnTo>
                    <a:pt x="216001" y="0"/>
                  </a:lnTo>
                  <a:close/>
                </a:path>
              </a:pathLst>
            </a:custGeom>
            <a:solidFill>
              <a:srgbClr val="008A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8586" y="6636210"/>
              <a:ext cx="287464" cy="299135"/>
            </a:xfrm>
            <a:prstGeom prst="rect">
              <a:avLst/>
            </a:prstGeom>
          </p:spPr>
        </p:pic>
        <p:sp>
          <p:nvSpPr>
            <p:cNvPr id="33" name="object 13"/>
            <p:cNvSpPr/>
            <p:nvPr/>
          </p:nvSpPr>
          <p:spPr>
            <a:xfrm>
              <a:off x="1364636" y="6660427"/>
              <a:ext cx="271145" cy="271145"/>
            </a:xfrm>
            <a:custGeom>
              <a:avLst/>
              <a:gdLst/>
              <a:ahLst/>
              <a:cxnLst/>
              <a:rect l="l" t="t" r="r" b="b"/>
              <a:pathLst>
                <a:path w="271144" h="271145">
                  <a:moveTo>
                    <a:pt x="0" y="270738"/>
                  </a:moveTo>
                  <a:lnTo>
                    <a:pt x="270725" y="0"/>
                  </a:lnTo>
                </a:path>
              </a:pathLst>
            </a:custGeom>
            <a:ln w="25400">
              <a:solidFill>
                <a:srgbClr val="008A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14"/>
            <p:cNvSpPr/>
            <p:nvPr/>
          </p:nvSpPr>
          <p:spPr>
            <a:xfrm>
              <a:off x="1364636" y="6660427"/>
              <a:ext cx="271145" cy="271145"/>
            </a:xfrm>
            <a:custGeom>
              <a:avLst/>
              <a:gdLst/>
              <a:ahLst/>
              <a:cxnLst/>
              <a:rect l="l" t="t" r="r" b="b"/>
              <a:pathLst>
                <a:path w="271144" h="271145">
                  <a:moveTo>
                    <a:pt x="0" y="270738"/>
                  </a:moveTo>
                  <a:lnTo>
                    <a:pt x="270725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15"/>
          <p:cNvSpPr txBox="1"/>
          <p:nvPr/>
        </p:nvSpPr>
        <p:spPr>
          <a:xfrm>
            <a:off x="2875101" y="4065128"/>
            <a:ext cx="2181195" cy="538609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indent="85725" algn="ctr">
              <a:lnSpc>
                <a:spcPts val="1000"/>
              </a:lnSpc>
              <a:spcBef>
                <a:spcPts val="200"/>
              </a:spcBef>
            </a:pPr>
            <a:r>
              <a:rPr lang="cs-CZ" sz="1100" b="1" spc="-20" dirty="0" smtClean="0">
                <a:solidFill>
                  <a:srgbClr val="008A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roku</a:t>
            </a:r>
            <a:r>
              <a:rPr sz="1100" b="1" spc="20" dirty="0" smtClean="0">
                <a:solidFill>
                  <a:srgbClr val="008A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65" dirty="0" smtClean="0">
                <a:solidFill>
                  <a:srgbClr val="008A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sz="1100" b="1" spc="75" dirty="0" smtClean="0">
                <a:solidFill>
                  <a:srgbClr val="008A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sz="1100" b="1" spc="45" dirty="0" smtClean="0">
                <a:solidFill>
                  <a:srgbClr val="008A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sz="1100" spc="-55" dirty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cs-CZ" sz="1100" spc="-55" dirty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cs-CZ" sz="1100" spc="-55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bude  v Evropě  v provozu nejméně </a:t>
            </a:r>
            <a:r>
              <a:rPr sz="1100" spc="-60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spc="40" dirty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sz="1100" spc="25" dirty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sz="1100" spc="-30" dirty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100" spc="-30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milionů bezemisních osobních automobilů </a:t>
            </a:r>
            <a:r>
              <a:rPr sz="1100" spc="5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cs-CZ" sz="1100" spc="5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spc="40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</a:t>
            </a:r>
            <a:r>
              <a:rPr sz="1100" spc="-60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spc="45" dirty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000</a:t>
            </a:r>
            <a:r>
              <a:rPr sz="1100" spc="-40" dirty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100" spc="-40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cs-CZ" sz="1100" spc="-25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ezemisních nákladních vozidel </a:t>
            </a:r>
            <a:endParaRPr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6" name="object 16"/>
          <p:cNvGrpSpPr/>
          <p:nvPr/>
        </p:nvGrpSpPr>
        <p:grpSpPr>
          <a:xfrm>
            <a:off x="3751307" y="4667168"/>
            <a:ext cx="432434" cy="432434"/>
            <a:chOff x="1283997" y="7675203"/>
            <a:chExt cx="432434" cy="432434"/>
          </a:xfrm>
        </p:grpSpPr>
        <p:sp>
          <p:nvSpPr>
            <p:cNvPr id="37" name="object 17"/>
            <p:cNvSpPr/>
            <p:nvPr/>
          </p:nvSpPr>
          <p:spPr>
            <a:xfrm>
              <a:off x="1283997" y="7675203"/>
              <a:ext cx="432434" cy="432434"/>
            </a:xfrm>
            <a:custGeom>
              <a:avLst/>
              <a:gdLst/>
              <a:ahLst/>
              <a:cxnLst/>
              <a:rect l="l" t="t" r="r" b="b"/>
              <a:pathLst>
                <a:path w="432435" h="432434">
                  <a:moveTo>
                    <a:pt x="216001" y="0"/>
                  </a:moveTo>
                  <a:lnTo>
                    <a:pt x="166475" y="5704"/>
                  </a:lnTo>
                  <a:lnTo>
                    <a:pt x="121011" y="21955"/>
                  </a:lnTo>
                  <a:lnTo>
                    <a:pt x="80904" y="47454"/>
                  </a:lnTo>
                  <a:lnTo>
                    <a:pt x="47454" y="80904"/>
                  </a:lnTo>
                  <a:lnTo>
                    <a:pt x="21955" y="121011"/>
                  </a:lnTo>
                  <a:lnTo>
                    <a:pt x="5704" y="166475"/>
                  </a:lnTo>
                  <a:lnTo>
                    <a:pt x="0" y="216001"/>
                  </a:lnTo>
                  <a:lnTo>
                    <a:pt x="5704" y="265527"/>
                  </a:lnTo>
                  <a:lnTo>
                    <a:pt x="21955" y="310992"/>
                  </a:lnTo>
                  <a:lnTo>
                    <a:pt x="47454" y="351098"/>
                  </a:lnTo>
                  <a:lnTo>
                    <a:pt x="80904" y="384549"/>
                  </a:lnTo>
                  <a:lnTo>
                    <a:pt x="121011" y="410047"/>
                  </a:lnTo>
                  <a:lnTo>
                    <a:pt x="166475" y="426298"/>
                  </a:lnTo>
                  <a:lnTo>
                    <a:pt x="216001" y="432003"/>
                  </a:lnTo>
                  <a:lnTo>
                    <a:pt x="265527" y="426298"/>
                  </a:lnTo>
                  <a:lnTo>
                    <a:pt x="310992" y="410047"/>
                  </a:lnTo>
                  <a:lnTo>
                    <a:pt x="351098" y="384549"/>
                  </a:lnTo>
                  <a:lnTo>
                    <a:pt x="384549" y="351098"/>
                  </a:lnTo>
                  <a:lnTo>
                    <a:pt x="410047" y="310992"/>
                  </a:lnTo>
                  <a:lnTo>
                    <a:pt x="426298" y="265527"/>
                  </a:lnTo>
                  <a:lnTo>
                    <a:pt x="432003" y="216001"/>
                  </a:lnTo>
                  <a:lnTo>
                    <a:pt x="426298" y="166475"/>
                  </a:lnTo>
                  <a:lnTo>
                    <a:pt x="410047" y="121011"/>
                  </a:lnTo>
                  <a:lnTo>
                    <a:pt x="384549" y="80904"/>
                  </a:lnTo>
                  <a:lnTo>
                    <a:pt x="351098" y="47454"/>
                  </a:lnTo>
                  <a:lnTo>
                    <a:pt x="310992" y="21955"/>
                  </a:lnTo>
                  <a:lnTo>
                    <a:pt x="265527" y="5704"/>
                  </a:lnTo>
                  <a:lnTo>
                    <a:pt x="216001" y="0"/>
                  </a:lnTo>
                  <a:close/>
                </a:path>
              </a:pathLst>
            </a:custGeom>
            <a:solidFill>
              <a:srgbClr val="008A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18"/>
            <p:cNvSpPr/>
            <p:nvPr/>
          </p:nvSpPr>
          <p:spPr>
            <a:xfrm>
              <a:off x="1347599" y="7773252"/>
              <a:ext cx="304800" cy="209550"/>
            </a:xfrm>
            <a:custGeom>
              <a:avLst/>
              <a:gdLst/>
              <a:ahLst/>
              <a:cxnLst/>
              <a:rect l="l" t="t" r="r" b="b"/>
              <a:pathLst>
                <a:path w="304800" h="209550">
                  <a:moveTo>
                    <a:pt x="82550" y="209550"/>
                  </a:moveTo>
                  <a:lnTo>
                    <a:pt x="82550" y="31750"/>
                  </a:lnTo>
                  <a:lnTo>
                    <a:pt x="222250" y="31750"/>
                  </a:lnTo>
                  <a:lnTo>
                    <a:pt x="222250" y="209550"/>
                  </a:lnTo>
                </a:path>
                <a:path w="304800" h="209550">
                  <a:moveTo>
                    <a:pt x="101600" y="31750"/>
                  </a:moveTo>
                  <a:lnTo>
                    <a:pt x="101600" y="0"/>
                  </a:lnTo>
                  <a:lnTo>
                    <a:pt x="203200" y="0"/>
                  </a:lnTo>
                  <a:lnTo>
                    <a:pt x="203200" y="31750"/>
                  </a:lnTo>
                </a:path>
                <a:path w="304800" h="209550">
                  <a:moveTo>
                    <a:pt x="133350" y="209550"/>
                  </a:moveTo>
                  <a:lnTo>
                    <a:pt x="133350" y="177800"/>
                  </a:lnTo>
                  <a:lnTo>
                    <a:pt x="171450" y="177800"/>
                  </a:lnTo>
                  <a:lnTo>
                    <a:pt x="171450" y="209550"/>
                  </a:lnTo>
                </a:path>
                <a:path w="304800" h="209550">
                  <a:moveTo>
                    <a:pt x="114300" y="95250"/>
                  </a:moveTo>
                  <a:lnTo>
                    <a:pt x="114300" y="69850"/>
                  </a:lnTo>
                  <a:lnTo>
                    <a:pt x="139700" y="69850"/>
                  </a:lnTo>
                  <a:lnTo>
                    <a:pt x="139700" y="95250"/>
                  </a:lnTo>
                </a:path>
                <a:path w="304800" h="209550">
                  <a:moveTo>
                    <a:pt x="114300" y="146050"/>
                  </a:moveTo>
                  <a:lnTo>
                    <a:pt x="114300" y="120650"/>
                  </a:lnTo>
                  <a:lnTo>
                    <a:pt x="139700" y="120650"/>
                  </a:lnTo>
                  <a:lnTo>
                    <a:pt x="139700" y="146050"/>
                  </a:lnTo>
                </a:path>
                <a:path w="304800" h="209550">
                  <a:moveTo>
                    <a:pt x="165100" y="95250"/>
                  </a:moveTo>
                  <a:lnTo>
                    <a:pt x="165100" y="69850"/>
                  </a:lnTo>
                  <a:lnTo>
                    <a:pt x="190500" y="69850"/>
                  </a:lnTo>
                  <a:lnTo>
                    <a:pt x="190500" y="95250"/>
                  </a:lnTo>
                </a:path>
                <a:path w="304800" h="209550">
                  <a:moveTo>
                    <a:pt x="165100" y="146050"/>
                  </a:moveTo>
                  <a:lnTo>
                    <a:pt x="165100" y="120650"/>
                  </a:lnTo>
                  <a:lnTo>
                    <a:pt x="190500" y="120650"/>
                  </a:lnTo>
                  <a:lnTo>
                    <a:pt x="190500" y="146050"/>
                  </a:lnTo>
                </a:path>
                <a:path w="304800" h="209550">
                  <a:moveTo>
                    <a:pt x="0" y="209550"/>
                  </a:moveTo>
                  <a:lnTo>
                    <a:pt x="304800" y="209550"/>
                  </a:lnTo>
                </a:path>
                <a:path w="304800" h="209550">
                  <a:moveTo>
                    <a:pt x="241300" y="127000"/>
                  </a:moveTo>
                  <a:lnTo>
                    <a:pt x="260350" y="127000"/>
                  </a:lnTo>
                </a:path>
                <a:path w="304800" h="209550">
                  <a:moveTo>
                    <a:pt x="241300" y="152400"/>
                  </a:moveTo>
                  <a:lnTo>
                    <a:pt x="260350" y="152400"/>
                  </a:lnTo>
                </a:path>
                <a:path w="304800" h="209550">
                  <a:moveTo>
                    <a:pt x="241300" y="177800"/>
                  </a:moveTo>
                  <a:lnTo>
                    <a:pt x="260350" y="177800"/>
                  </a:lnTo>
                </a:path>
                <a:path w="304800" h="209550">
                  <a:moveTo>
                    <a:pt x="279400" y="209550"/>
                  </a:moveTo>
                  <a:lnTo>
                    <a:pt x="279400" y="101600"/>
                  </a:lnTo>
                  <a:lnTo>
                    <a:pt x="222250" y="101600"/>
                  </a:lnTo>
                </a:path>
                <a:path w="304800" h="209550">
                  <a:moveTo>
                    <a:pt x="260350" y="101600"/>
                  </a:moveTo>
                  <a:lnTo>
                    <a:pt x="260350" y="69850"/>
                  </a:lnTo>
                  <a:lnTo>
                    <a:pt x="222250" y="69850"/>
                  </a:lnTo>
                </a:path>
                <a:path w="304800" h="209550">
                  <a:moveTo>
                    <a:pt x="63500" y="127000"/>
                  </a:moveTo>
                  <a:lnTo>
                    <a:pt x="44450" y="127000"/>
                  </a:lnTo>
                </a:path>
                <a:path w="304800" h="209550">
                  <a:moveTo>
                    <a:pt x="63500" y="152400"/>
                  </a:moveTo>
                  <a:lnTo>
                    <a:pt x="44450" y="152400"/>
                  </a:lnTo>
                </a:path>
                <a:path w="304800" h="209550">
                  <a:moveTo>
                    <a:pt x="63500" y="177800"/>
                  </a:moveTo>
                  <a:lnTo>
                    <a:pt x="44450" y="177800"/>
                  </a:lnTo>
                </a:path>
                <a:path w="304800" h="209550">
                  <a:moveTo>
                    <a:pt x="25400" y="209550"/>
                  </a:moveTo>
                  <a:lnTo>
                    <a:pt x="25400" y="101600"/>
                  </a:lnTo>
                  <a:lnTo>
                    <a:pt x="82550" y="101600"/>
                  </a:lnTo>
                </a:path>
                <a:path w="304800" h="209550">
                  <a:moveTo>
                    <a:pt x="44450" y="101600"/>
                  </a:moveTo>
                  <a:lnTo>
                    <a:pt x="44450" y="69850"/>
                  </a:lnTo>
                  <a:lnTo>
                    <a:pt x="82550" y="6985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19"/>
          <p:cNvSpPr txBox="1"/>
          <p:nvPr/>
        </p:nvSpPr>
        <p:spPr>
          <a:xfrm>
            <a:off x="2510408" y="5177327"/>
            <a:ext cx="2630976" cy="666849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283845" marR="276225" indent="126364" algn="ctr">
              <a:lnSpc>
                <a:spcPts val="1000"/>
              </a:lnSpc>
              <a:spcBef>
                <a:spcPts val="200"/>
              </a:spcBef>
            </a:pPr>
            <a:r>
              <a:rPr lang="cs-CZ" sz="1100" b="1" spc="-20" dirty="0" smtClean="0">
                <a:solidFill>
                  <a:srgbClr val="008A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roku </a:t>
            </a:r>
            <a:r>
              <a:rPr sz="1100" b="1" spc="65" dirty="0" smtClean="0">
                <a:solidFill>
                  <a:srgbClr val="008A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sz="1100" b="1" spc="75" dirty="0" smtClean="0">
                <a:solidFill>
                  <a:srgbClr val="008A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sz="1100" b="1" spc="45" dirty="0" smtClean="0">
                <a:solidFill>
                  <a:srgbClr val="008A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cs-CZ" sz="1100" b="1" spc="45" dirty="0" smtClean="0">
                <a:solidFill>
                  <a:srgbClr val="008A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100" spc="-45" dirty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bude  v </a:t>
            </a:r>
            <a:r>
              <a:rPr lang="cs-CZ" sz="1100" spc="-45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Evropě</a:t>
            </a:r>
            <a:r>
              <a:rPr sz="1100" spc="-30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100" spc="-30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nejméně </a:t>
            </a:r>
            <a:r>
              <a:rPr sz="1100" spc="30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</a:t>
            </a:r>
            <a:r>
              <a:rPr sz="1100" spc="-25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100" spc="-25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klimaticky neutrálních měst</a:t>
            </a:r>
            <a:r>
              <a:rPr sz="1100" spc="-165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1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1000"/>
              </a:lnSpc>
            </a:pPr>
            <a:r>
              <a:rPr lang="cs-CZ" sz="1100" spc="55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Hromadná doprava na vzdálenost do 500 km bude klimaticky neutrální</a:t>
            </a:r>
            <a:endParaRPr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0" name="object 20"/>
          <p:cNvGrpSpPr/>
          <p:nvPr/>
        </p:nvGrpSpPr>
        <p:grpSpPr>
          <a:xfrm>
            <a:off x="3751307" y="5947771"/>
            <a:ext cx="432434" cy="432434"/>
            <a:chOff x="1283997" y="8955806"/>
            <a:chExt cx="432434" cy="432434"/>
          </a:xfrm>
        </p:grpSpPr>
        <p:sp>
          <p:nvSpPr>
            <p:cNvPr id="41" name="object 21"/>
            <p:cNvSpPr/>
            <p:nvPr/>
          </p:nvSpPr>
          <p:spPr>
            <a:xfrm>
              <a:off x="1283997" y="8955806"/>
              <a:ext cx="432434" cy="432434"/>
            </a:xfrm>
            <a:custGeom>
              <a:avLst/>
              <a:gdLst/>
              <a:ahLst/>
              <a:cxnLst/>
              <a:rect l="l" t="t" r="r" b="b"/>
              <a:pathLst>
                <a:path w="432435" h="432434">
                  <a:moveTo>
                    <a:pt x="216001" y="0"/>
                  </a:moveTo>
                  <a:lnTo>
                    <a:pt x="166475" y="5704"/>
                  </a:lnTo>
                  <a:lnTo>
                    <a:pt x="121011" y="21955"/>
                  </a:lnTo>
                  <a:lnTo>
                    <a:pt x="80904" y="47454"/>
                  </a:lnTo>
                  <a:lnTo>
                    <a:pt x="47454" y="80904"/>
                  </a:lnTo>
                  <a:lnTo>
                    <a:pt x="21955" y="121011"/>
                  </a:lnTo>
                  <a:lnTo>
                    <a:pt x="5704" y="166475"/>
                  </a:lnTo>
                  <a:lnTo>
                    <a:pt x="0" y="216001"/>
                  </a:lnTo>
                  <a:lnTo>
                    <a:pt x="5704" y="265527"/>
                  </a:lnTo>
                  <a:lnTo>
                    <a:pt x="21955" y="310992"/>
                  </a:lnTo>
                  <a:lnTo>
                    <a:pt x="47454" y="351098"/>
                  </a:lnTo>
                  <a:lnTo>
                    <a:pt x="80904" y="384549"/>
                  </a:lnTo>
                  <a:lnTo>
                    <a:pt x="121011" y="410047"/>
                  </a:lnTo>
                  <a:lnTo>
                    <a:pt x="166475" y="426298"/>
                  </a:lnTo>
                  <a:lnTo>
                    <a:pt x="216001" y="432003"/>
                  </a:lnTo>
                  <a:lnTo>
                    <a:pt x="265527" y="426298"/>
                  </a:lnTo>
                  <a:lnTo>
                    <a:pt x="310992" y="410047"/>
                  </a:lnTo>
                  <a:lnTo>
                    <a:pt x="351098" y="384549"/>
                  </a:lnTo>
                  <a:lnTo>
                    <a:pt x="384549" y="351098"/>
                  </a:lnTo>
                  <a:lnTo>
                    <a:pt x="410047" y="310992"/>
                  </a:lnTo>
                  <a:lnTo>
                    <a:pt x="426298" y="265527"/>
                  </a:lnTo>
                  <a:lnTo>
                    <a:pt x="432003" y="216001"/>
                  </a:lnTo>
                  <a:lnTo>
                    <a:pt x="426298" y="166475"/>
                  </a:lnTo>
                  <a:lnTo>
                    <a:pt x="410047" y="121011"/>
                  </a:lnTo>
                  <a:lnTo>
                    <a:pt x="384549" y="80904"/>
                  </a:lnTo>
                  <a:lnTo>
                    <a:pt x="351098" y="47454"/>
                  </a:lnTo>
                  <a:lnTo>
                    <a:pt x="310992" y="21955"/>
                  </a:lnTo>
                  <a:lnTo>
                    <a:pt x="265527" y="5704"/>
                  </a:lnTo>
                  <a:lnTo>
                    <a:pt x="216001" y="0"/>
                  </a:lnTo>
                  <a:close/>
                </a:path>
              </a:pathLst>
            </a:custGeom>
            <a:solidFill>
              <a:srgbClr val="008A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67247" y="9039151"/>
              <a:ext cx="265402" cy="265402"/>
            </a:xfrm>
            <a:prstGeom prst="rect">
              <a:avLst/>
            </a:prstGeom>
          </p:spPr>
        </p:pic>
      </p:grpSp>
      <p:sp>
        <p:nvSpPr>
          <p:cNvPr id="43" name="object 23"/>
          <p:cNvSpPr txBox="1"/>
          <p:nvPr/>
        </p:nvSpPr>
        <p:spPr>
          <a:xfrm>
            <a:off x="2863660" y="6483800"/>
            <a:ext cx="2030310" cy="287323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indent="93980" algn="ctr">
              <a:lnSpc>
                <a:spcPts val="1000"/>
              </a:lnSpc>
              <a:spcBef>
                <a:spcPts val="200"/>
              </a:spcBef>
            </a:pPr>
            <a:r>
              <a:rPr lang="cs-CZ" sz="1100" spc="-50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Bezemisní velká letadla budou dostupná na trhu  </a:t>
            </a:r>
            <a:r>
              <a:rPr lang="cs-CZ" sz="1100" b="1" spc="65" dirty="0" smtClean="0">
                <a:solidFill>
                  <a:srgbClr val="008A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roku</a:t>
            </a:r>
            <a:r>
              <a:rPr sz="1100" b="1" spc="20" dirty="0" smtClean="0">
                <a:solidFill>
                  <a:srgbClr val="008A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65" dirty="0">
                <a:solidFill>
                  <a:srgbClr val="008A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sz="1100" b="1" spc="60" dirty="0">
                <a:solidFill>
                  <a:srgbClr val="008A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sz="1100" b="1" spc="55" dirty="0">
                <a:solidFill>
                  <a:srgbClr val="008A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sz="1100" spc="-165" dirty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object 43"/>
          <p:cNvSpPr/>
          <p:nvPr/>
        </p:nvSpPr>
        <p:spPr>
          <a:xfrm>
            <a:off x="5162547" y="3209227"/>
            <a:ext cx="0" cy="3559175"/>
          </a:xfrm>
          <a:custGeom>
            <a:avLst/>
            <a:gdLst/>
            <a:ahLst/>
            <a:cxnLst/>
            <a:rect l="l" t="t" r="r" b="b"/>
            <a:pathLst>
              <a:path h="3559175">
                <a:moveTo>
                  <a:pt x="0" y="0"/>
                </a:moveTo>
                <a:lnTo>
                  <a:pt x="0" y="3559098"/>
                </a:lnTo>
              </a:path>
            </a:pathLst>
          </a:custGeom>
          <a:ln w="9525">
            <a:solidFill>
              <a:srgbClr val="008A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24"/>
          <p:cNvSpPr txBox="1"/>
          <p:nvPr/>
        </p:nvSpPr>
        <p:spPr>
          <a:xfrm>
            <a:off x="5228095" y="3168728"/>
            <a:ext cx="2580107" cy="230832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268288" marR="5080" indent="-1588" algn="ctr">
              <a:lnSpc>
                <a:spcPts val="700"/>
              </a:lnSpc>
              <a:tabLst>
                <a:tab pos="0" algn="l"/>
              </a:tabLst>
            </a:pPr>
            <a:r>
              <a:rPr lang="cs-CZ" sz="1100" b="1" spc="25" dirty="0">
                <a:solidFill>
                  <a:srgbClr val="104E9D"/>
                </a:solidFill>
                <a:latin typeface="Calibri"/>
                <a:cs typeface="Calibri"/>
              </a:rPr>
              <a:t>Zavedením alternativních </a:t>
            </a:r>
          </a:p>
          <a:p>
            <a:pPr marL="1588" marR="5080" indent="-1588" algn="ctr">
              <a:lnSpc>
                <a:spcPts val="700"/>
              </a:lnSpc>
              <a:spcBef>
                <a:spcPts val="200"/>
              </a:spcBef>
            </a:pPr>
            <a:r>
              <a:rPr lang="cs-CZ" sz="1100" b="1" spc="25" dirty="0">
                <a:solidFill>
                  <a:srgbClr val="104E9D"/>
                </a:solidFill>
                <a:latin typeface="Calibri"/>
                <a:cs typeface="Calibri"/>
              </a:rPr>
              <a:t>dostupných řešení</a:t>
            </a:r>
            <a:endParaRPr sz="1100" b="1" spc="25" dirty="0">
              <a:solidFill>
                <a:srgbClr val="104E9D"/>
              </a:solidFill>
              <a:latin typeface="Calibri"/>
              <a:cs typeface="Calibri"/>
            </a:endParaRPr>
          </a:p>
        </p:txBody>
      </p:sp>
      <p:grpSp>
        <p:nvGrpSpPr>
          <p:cNvPr id="46" name="object 25"/>
          <p:cNvGrpSpPr/>
          <p:nvPr/>
        </p:nvGrpSpPr>
        <p:grpSpPr>
          <a:xfrm>
            <a:off x="6359395" y="3600629"/>
            <a:ext cx="432434" cy="432434"/>
            <a:chOff x="3563998" y="6579803"/>
            <a:chExt cx="432434" cy="432434"/>
          </a:xfrm>
        </p:grpSpPr>
        <p:sp>
          <p:nvSpPr>
            <p:cNvPr id="47" name="object 26"/>
            <p:cNvSpPr/>
            <p:nvPr/>
          </p:nvSpPr>
          <p:spPr>
            <a:xfrm>
              <a:off x="3563998" y="6579803"/>
              <a:ext cx="432434" cy="432434"/>
            </a:xfrm>
            <a:custGeom>
              <a:avLst/>
              <a:gdLst/>
              <a:ahLst/>
              <a:cxnLst/>
              <a:rect l="l" t="t" r="r" b="b"/>
              <a:pathLst>
                <a:path w="432435" h="432434">
                  <a:moveTo>
                    <a:pt x="216001" y="0"/>
                  </a:moveTo>
                  <a:lnTo>
                    <a:pt x="166475" y="5704"/>
                  </a:lnTo>
                  <a:lnTo>
                    <a:pt x="121011" y="21955"/>
                  </a:lnTo>
                  <a:lnTo>
                    <a:pt x="80904" y="47454"/>
                  </a:lnTo>
                  <a:lnTo>
                    <a:pt x="47454" y="80904"/>
                  </a:lnTo>
                  <a:lnTo>
                    <a:pt x="21955" y="121011"/>
                  </a:lnTo>
                  <a:lnTo>
                    <a:pt x="5704" y="166475"/>
                  </a:lnTo>
                  <a:lnTo>
                    <a:pt x="0" y="216001"/>
                  </a:lnTo>
                  <a:lnTo>
                    <a:pt x="5704" y="265527"/>
                  </a:lnTo>
                  <a:lnTo>
                    <a:pt x="21955" y="310992"/>
                  </a:lnTo>
                  <a:lnTo>
                    <a:pt x="47454" y="351098"/>
                  </a:lnTo>
                  <a:lnTo>
                    <a:pt x="80904" y="384549"/>
                  </a:lnTo>
                  <a:lnTo>
                    <a:pt x="121011" y="410047"/>
                  </a:lnTo>
                  <a:lnTo>
                    <a:pt x="166475" y="426298"/>
                  </a:lnTo>
                  <a:lnTo>
                    <a:pt x="216001" y="432003"/>
                  </a:lnTo>
                  <a:lnTo>
                    <a:pt x="265527" y="426298"/>
                  </a:lnTo>
                  <a:lnTo>
                    <a:pt x="310992" y="410047"/>
                  </a:lnTo>
                  <a:lnTo>
                    <a:pt x="351098" y="384549"/>
                  </a:lnTo>
                  <a:lnTo>
                    <a:pt x="384549" y="351098"/>
                  </a:lnTo>
                  <a:lnTo>
                    <a:pt x="410047" y="310992"/>
                  </a:lnTo>
                  <a:lnTo>
                    <a:pt x="426298" y="265527"/>
                  </a:lnTo>
                  <a:lnTo>
                    <a:pt x="432003" y="216001"/>
                  </a:lnTo>
                  <a:lnTo>
                    <a:pt x="426298" y="166475"/>
                  </a:lnTo>
                  <a:lnTo>
                    <a:pt x="410047" y="121011"/>
                  </a:lnTo>
                  <a:lnTo>
                    <a:pt x="384549" y="80904"/>
                  </a:lnTo>
                  <a:lnTo>
                    <a:pt x="351098" y="47454"/>
                  </a:lnTo>
                  <a:lnTo>
                    <a:pt x="310992" y="21955"/>
                  </a:lnTo>
                  <a:lnTo>
                    <a:pt x="265527" y="5704"/>
                  </a:lnTo>
                  <a:lnTo>
                    <a:pt x="216001" y="0"/>
                  </a:lnTo>
                  <a:close/>
                </a:path>
              </a:pathLst>
            </a:custGeom>
            <a:solidFill>
              <a:srgbClr val="008A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27"/>
            <p:cNvSpPr/>
            <p:nvPr/>
          </p:nvSpPr>
          <p:spPr>
            <a:xfrm>
              <a:off x="3640302" y="6646583"/>
              <a:ext cx="279400" cy="298450"/>
            </a:xfrm>
            <a:custGeom>
              <a:avLst/>
              <a:gdLst/>
              <a:ahLst/>
              <a:cxnLst/>
              <a:rect l="l" t="t" r="r" b="b"/>
              <a:pathLst>
                <a:path w="279400" h="298450">
                  <a:moveTo>
                    <a:pt x="190500" y="120650"/>
                  </a:moveTo>
                  <a:lnTo>
                    <a:pt x="101600" y="120650"/>
                  </a:lnTo>
                  <a:lnTo>
                    <a:pt x="101600" y="298450"/>
                  </a:lnTo>
                  <a:lnTo>
                    <a:pt x="190500" y="298450"/>
                  </a:lnTo>
                  <a:lnTo>
                    <a:pt x="190500" y="120650"/>
                  </a:lnTo>
                  <a:close/>
                </a:path>
                <a:path w="279400" h="298450">
                  <a:moveTo>
                    <a:pt x="177800" y="120650"/>
                  </a:moveTo>
                  <a:lnTo>
                    <a:pt x="114300" y="120650"/>
                  </a:lnTo>
                  <a:lnTo>
                    <a:pt x="114300" y="88900"/>
                  </a:lnTo>
                  <a:lnTo>
                    <a:pt x="177800" y="88900"/>
                  </a:lnTo>
                  <a:lnTo>
                    <a:pt x="177800" y="120650"/>
                  </a:lnTo>
                  <a:close/>
                </a:path>
                <a:path w="279400" h="298450">
                  <a:moveTo>
                    <a:pt x="158750" y="88900"/>
                  </a:moveTo>
                  <a:lnTo>
                    <a:pt x="133350" y="88900"/>
                  </a:lnTo>
                  <a:lnTo>
                    <a:pt x="133350" y="57150"/>
                  </a:lnTo>
                  <a:lnTo>
                    <a:pt x="158750" y="57150"/>
                  </a:lnTo>
                  <a:lnTo>
                    <a:pt x="158750" y="88900"/>
                  </a:lnTo>
                  <a:close/>
                </a:path>
                <a:path w="279400" h="298450">
                  <a:moveTo>
                    <a:pt x="127000" y="171450"/>
                  </a:moveTo>
                  <a:lnTo>
                    <a:pt x="165100" y="171450"/>
                  </a:lnTo>
                </a:path>
                <a:path w="279400" h="298450">
                  <a:moveTo>
                    <a:pt x="127000" y="146050"/>
                  </a:moveTo>
                  <a:lnTo>
                    <a:pt x="165100" y="146050"/>
                  </a:lnTo>
                </a:path>
                <a:path w="279400" h="298450">
                  <a:moveTo>
                    <a:pt x="127000" y="196850"/>
                  </a:moveTo>
                  <a:lnTo>
                    <a:pt x="165100" y="196850"/>
                  </a:lnTo>
                </a:path>
                <a:path w="279400" h="298450">
                  <a:moveTo>
                    <a:pt x="127000" y="222250"/>
                  </a:moveTo>
                  <a:lnTo>
                    <a:pt x="165100" y="222250"/>
                  </a:lnTo>
                </a:path>
                <a:path w="279400" h="298450">
                  <a:moveTo>
                    <a:pt x="127000" y="247650"/>
                  </a:moveTo>
                  <a:lnTo>
                    <a:pt x="165100" y="247650"/>
                  </a:lnTo>
                </a:path>
                <a:path w="279400" h="298450">
                  <a:moveTo>
                    <a:pt x="127000" y="273050"/>
                  </a:moveTo>
                  <a:lnTo>
                    <a:pt x="165100" y="273050"/>
                  </a:lnTo>
                </a:path>
                <a:path w="279400" h="298450">
                  <a:moveTo>
                    <a:pt x="69850" y="222250"/>
                  </a:moveTo>
                  <a:lnTo>
                    <a:pt x="82550" y="222250"/>
                  </a:lnTo>
                </a:path>
                <a:path w="279400" h="298450">
                  <a:moveTo>
                    <a:pt x="69850" y="196850"/>
                  </a:moveTo>
                  <a:lnTo>
                    <a:pt x="82550" y="196850"/>
                  </a:lnTo>
                </a:path>
                <a:path w="279400" h="298450">
                  <a:moveTo>
                    <a:pt x="69850" y="171450"/>
                  </a:moveTo>
                  <a:lnTo>
                    <a:pt x="82550" y="171450"/>
                  </a:lnTo>
                </a:path>
                <a:path w="279400" h="298450">
                  <a:moveTo>
                    <a:pt x="69850" y="247650"/>
                  </a:moveTo>
                  <a:lnTo>
                    <a:pt x="82550" y="247650"/>
                  </a:lnTo>
                </a:path>
                <a:path w="279400" h="298450">
                  <a:moveTo>
                    <a:pt x="69850" y="273050"/>
                  </a:moveTo>
                  <a:lnTo>
                    <a:pt x="82550" y="273050"/>
                  </a:lnTo>
                </a:path>
                <a:path w="279400" h="298450">
                  <a:moveTo>
                    <a:pt x="247650" y="196850"/>
                  </a:moveTo>
                  <a:lnTo>
                    <a:pt x="247650" y="165100"/>
                  </a:lnTo>
                  <a:lnTo>
                    <a:pt x="190500" y="165100"/>
                  </a:lnTo>
                </a:path>
                <a:path w="279400" h="298450">
                  <a:moveTo>
                    <a:pt x="146050" y="57150"/>
                  </a:moveTo>
                  <a:lnTo>
                    <a:pt x="146050" y="0"/>
                  </a:lnTo>
                </a:path>
                <a:path w="279400" h="298450">
                  <a:moveTo>
                    <a:pt x="190500" y="139700"/>
                  </a:moveTo>
                  <a:lnTo>
                    <a:pt x="228600" y="139700"/>
                  </a:lnTo>
                  <a:lnTo>
                    <a:pt x="228600" y="165100"/>
                  </a:lnTo>
                </a:path>
                <a:path w="279400" h="298450">
                  <a:moveTo>
                    <a:pt x="114300" y="76200"/>
                  </a:moveTo>
                  <a:lnTo>
                    <a:pt x="114300" y="38100"/>
                  </a:lnTo>
                  <a:lnTo>
                    <a:pt x="107950" y="31750"/>
                  </a:lnTo>
                  <a:lnTo>
                    <a:pt x="50800" y="95250"/>
                  </a:lnTo>
                  <a:lnTo>
                    <a:pt x="50800" y="298450"/>
                  </a:lnTo>
                  <a:lnTo>
                    <a:pt x="101600" y="298450"/>
                  </a:lnTo>
                </a:path>
                <a:path w="279400" h="298450">
                  <a:moveTo>
                    <a:pt x="50800" y="196850"/>
                  </a:moveTo>
                  <a:lnTo>
                    <a:pt x="0" y="196850"/>
                  </a:lnTo>
                  <a:lnTo>
                    <a:pt x="0" y="298450"/>
                  </a:lnTo>
                  <a:lnTo>
                    <a:pt x="50800" y="298450"/>
                  </a:lnTo>
                </a:path>
                <a:path w="279400" h="298450">
                  <a:moveTo>
                    <a:pt x="12700" y="196850"/>
                  </a:moveTo>
                  <a:lnTo>
                    <a:pt x="12700" y="158750"/>
                  </a:lnTo>
                  <a:lnTo>
                    <a:pt x="50800" y="127000"/>
                  </a:lnTo>
                </a:path>
                <a:path w="279400" h="298450">
                  <a:moveTo>
                    <a:pt x="260350" y="222250"/>
                  </a:moveTo>
                  <a:lnTo>
                    <a:pt x="222250" y="222250"/>
                  </a:lnTo>
                </a:path>
                <a:path w="279400" h="298450">
                  <a:moveTo>
                    <a:pt x="260350" y="247650"/>
                  </a:moveTo>
                  <a:lnTo>
                    <a:pt x="222250" y="247650"/>
                  </a:lnTo>
                </a:path>
                <a:path w="279400" h="298450">
                  <a:moveTo>
                    <a:pt x="260350" y="273050"/>
                  </a:moveTo>
                  <a:lnTo>
                    <a:pt x="222250" y="273050"/>
                  </a:lnTo>
                </a:path>
                <a:path w="279400" h="298450">
                  <a:moveTo>
                    <a:pt x="222250" y="298450"/>
                  </a:moveTo>
                  <a:lnTo>
                    <a:pt x="279400" y="298450"/>
                  </a:lnTo>
                  <a:lnTo>
                    <a:pt x="279400" y="196850"/>
                  </a:lnTo>
                  <a:lnTo>
                    <a:pt x="222250" y="196850"/>
                  </a:lnTo>
                  <a:lnTo>
                    <a:pt x="222250" y="298450"/>
                  </a:lnTo>
                  <a:close/>
                </a:path>
                <a:path w="279400" h="298450">
                  <a:moveTo>
                    <a:pt x="190500" y="298450"/>
                  </a:moveTo>
                  <a:lnTo>
                    <a:pt x="222250" y="298450"/>
                  </a:lnTo>
                </a:path>
                <a:path w="279400" h="298450">
                  <a:moveTo>
                    <a:pt x="25400" y="215900"/>
                  </a:moveTo>
                  <a:lnTo>
                    <a:pt x="25400" y="279400"/>
                  </a:lnTo>
                </a:path>
                <a:path w="279400" h="298450">
                  <a:moveTo>
                    <a:pt x="260350" y="165100"/>
                  </a:moveTo>
                  <a:lnTo>
                    <a:pt x="247650" y="16510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28"/>
          <p:cNvSpPr txBox="1"/>
          <p:nvPr/>
        </p:nvSpPr>
        <p:spPr>
          <a:xfrm>
            <a:off x="5507436" y="4050627"/>
            <a:ext cx="2300766" cy="410369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algn="ctr">
              <a:lnSpc>
                <a:spcPts val="1000"/>
              </a:lnSpc>
              <a:spcBef>
                <a:spcPts val="200"/>
              </a:spcBef>
            </a:pPr>
            <a:r>
              <a:rPr lang="cs-CZ" sz="1100" spc="-25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všech velkých a středních městech budou</a:t>
            </a:r>
            <a:r>
              <a:rPr lang="cs-CZ" sz="1100" spc="-50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zavedeny plány udržitelné městské mobility </a:t>
            </a:r>
            <a:r>
              <a:rPr sz="1100" spc="-30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100" b="1" spc="-35" dirty="0" smtClean="0">
                <a:solidFill>
                  <a:srgbClr val="008A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roku </a:t>
            </a:r>
            <a:r>
              <a:rPr sz="1100" b="1" spc="20" dirty="0" smtClean="0">
                <a:solidFill>
                  <a:srgbClr val="008A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65" dirty="0">
                <a:solidFill>
                  <a:srgbClr val="008A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sz="1100" b="1" spc="75" dirty="0">
                <a:solidFill>
                  <a:srgbClr val="008A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sz="1100" b="1" spc="55" dirty="0">
                <a:solidFill>
                  <a:srgbClr val="008A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sz="1100" spc="-165" dirty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0" name="object 29"/>
          <p:cNvGrpSpPr/>
          <p:nvPr/>
        </p:nvGrpSpPr>
        <p:grpSpPr>
          <a:xfrm>
            <a:off x="6359395" y="4569016"/>
            <a:ext cx="432434" cy="432434"/>
            <a:chOff x="3563998" y="7548190"/>
            <a:chExt cx="432434" cy="432434"/>
          </a:xfrm>
        </p:grpSpPr>
        <p:sp>
          <p:nvSpPr>
            <p:cNvPr id="51" name="object 30"/>
            <p:cNvSpPr/>
            <p:nvPr/>
          </p:nvSpPr>
          <p:spPr>
            <a:xfrm>
              <a:off x="3563998" y="7548190"/>
              <a:ext cx="432434" cy="432434"/>
            </a:xfrm>
            <a:custGeom>
              <a:avLst/>
              <a:gdLst/>
              <a:ahLst/>
              <a:cxnLst/>
              <a:rect l="l" t="t" r="r" b="b"/>
              <a:pathLst>
                <a:path w="432435" h="432434">
                  <a:moveTo>
                    <a:pt x="216001" y="0"/>
                  </a:moveTo>
                  <a:lnTo>
                    <a:pt x="166475" y="5704"/>
                  </a:lnTo>
                  <a:lnTo>
                    <a:pt x="121011" y="21955"/>
                  </a:lnTo>
                  <a:lnTo>
                    <a:pt x="80904" y="47454"/>
                  </a:lnTo>
                  <a:lnTo>
                    <a:pt x="47454" y="80904"/>
                  </a:lnTo>
                  <a:lnTo>
                    <a:pt x="21955" y="121011"/>
                  </a:lnTo>
                  <a:lnTo>
                    <a:pt x="5704" y="166475"/>
                  </a:lnTo>
                  <a:lnTo>
                    <a:pt x="0" y="216001"/>
                  </a:lnTo>
                  <a:lnTo>
                    <a:pt x="5704" y="265527"/>
                  </a:lnTo>
                  <a:lnTo>
                    <a:pt x="21955" y="310992"/>
                  </a:lnTo>
                  <a:lnTo>
                    <a:pt x="47454" y="351098"/>
                  </a:lnTo>
                  <a:lnTo>
                    <a:pt x="80904" y="384549"/>
                  </a:lnTo>
                  <a:lnTo>
                    <a:pt x="121011" y="410047"/>
                  </a:lnTo>
                  <a:lnTo>
                    <a:pt x="166475" y="426298"/>
                  </a:lnTo>
                  <a:lnTo>
                    <a:pt x="216001" y="432003"/>
                  </a:lnTo>
                  <a:lnTo>
                    <a:pt x="265527" y="426298"/>
                  </a:lnTo>
                  <a:lnTo>
                    <a:pt x="310992" y="410047"/>
                  </a:lnTo>
                  <a:lnTo>
                    <a:pt x="351098" y="384549"/>
                  </a:lnTo>
                  <a:lnTo>
                    <a:pt x="384549" y="351098"/>
                  </a:lnTo>
                  <a:lnTo>
                    <a:pt x="410047" y="310992"/>
                  </a:lnTo>
                  <a:lnTo>
                    <a:pt x="426298" y="265527"/>
                  </a:lnTo>
                  <a:lnTo>
                    <a:pt x="432003" y="216001"/>
                  </a:lnTo>
                  <a:lnTo>
                    <a:pt x="426298" y="166475"/>
                  </a:lnTo>
                  <a:lnTo>
                    <a:pt x="410047" y="121011"/>
                  </a:lnTo>
                  <a:lnTo>
                    <a:pt x="384549" y="80904"/>
                  </a:lnTo>
                  <a:lnTo>
                    <a:pt x="351098" y="47454"/>
                  </a:lnTo>
                  <a:lnTo>
                    <a:pt x="310992" y="21955"/>
                  </a:lnTo>
                  <a:lnTo>
                    <a:pt x="265527" y="5704"/>
                  </a:lnTo>
                  <a:lnTo>
                    <a:pt x="216001" y="0"/>
                  </a:lnTo>
                  <a:close/>
                </a:path>
              </a:pathLst>
            </a:custGeom>
            <a:solidFill>
              <a:srgbClr val="008A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3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79140" y="7611802"/>
              <a:ext cx="201604" cy="304800"/>
            </a:xfrm>
            <a:prstGeom prst="rect">
              <a:avLst/>
            </a:prstGeom>
          </p:spPr>
        </p:pic>
      </p:grpSp>
      <p:sp>
        <p:nvSpPr>
          <p:cNvPr id="53" name="object 32"/>
          <p:cNvSpPr txBox="1"/>
          <p:nvPr/>
        </p:nvSpPr>
        <p:spPr>
          <a:xfrm>
            <a:off x="5459919" y="5001040"/>
            <a:ext cx="2434945" cy="538609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74295" marR="66675" algn="ctr">
              <a:lnSpc>
                <a:spcPts val="1000"/>
              </a:lnSpc>
              <a:spcBef>
                <a:spcPts val="200"/>
              </a:spcBef>
            </a:pPr>
            <a:r>
              <a:rPr lang="cs-CZ" sz="1100" spc="-55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Přepravní výkony na VRT se zdvojnásobí  </a:t>
            </a:r>
            <a:r>
              <a:rPr lang="cs-CZ" sz="1100" b="1" spc="-35" dirty="0" smtClean="0">
                <a:solidFill>
                  <a:srgbClr val="008A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roku </a:t>
            </a:r>
            <a:r>
              <a:rPr sz="1100" b="1" spc="20" dirty="0" smtClean="0">
                <a:solidFill>
                  <a:srgbClr val="008A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65" dirty="0">
                <a:solidFill>
                  <a:srgbClr val="008A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sz="1100" b="1" spc="75" dirty="0">
                <a:solidFill>
                  <a:srgbClr val="008A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sz="1100" b="1" spc="55" dirty="0">
                <a:solidFill>
                  <a:srgbClr val="008A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sz="1100" spc="-165" dirty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1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065" marR="5080" algn="ctr">
              <a:lnSpc>
                <a:spcPts val="1000"/>
              </a:lnSpc>
            </a:pPr>
            <a:r>
              <a:rPr lang="cs-CZ" sz="1100" b="1" spc="-40" dirty="0" smtClean="0">
                <a:solidFill>
                  <a:srgbClr val="008A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roku  </a:t>
            </a:r>
            <a:r>
              <a:rPr sz="1100" b="1" spc="65" dirty="0" smtClean="0">
                <a:solidFill>
                  <a:srgbClr val="008A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sz="1100" b="1" spc="70" dirty="0" smtClean="0">
                <a:solidFill>
                  <a:srgbClr val="008A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sz="1100" b="1" spc="75" dirty="0" smtClean="0">
                <a:solidFill>
                  <a:srgbClr val="008A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sz="1100" b="1" spc="50" dirty="0" smtClean="0">
                <a:solidFill>
                  <a:srgbClr val="008A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sz="1100" b="1" spc="-10" dirty="0" smtClean="0">
                <a:solidFill>
                  <a:srgbClr val="008A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100" spc="-45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také zdvojnásobí železniční  nákladní  doprava </a:t>
            </a:r>
            <a:endParaRPr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4" name="object 33"/>
          <p:cNvGrpSpPr/>
          <p:nvPr/>
        </p:nvGrpSpPr>
        <p:grpSpPr>
          <a:xfrm>
            <a:off x="6359396" y="5664428"/>
            <a:ext cx="432434" cy="432434"/>
            <a:chOff x="3563999" y="8643602"/>
            <a:chExt cx="432434" cy="432434"/>
          </a:xfrm>
        </p:grpSpPr>
        <p:sp>
          <p:nvSpPr>
            <p:cNvPr id="55" name="object 34"/>
            <p:cNvSpPr/>
            <p:nvPr/>
          </p:nvSpPr>
          <p:spPr>
            <a:xfrm>
              <a:off x="3563999" y="8643602"/>
              <a:ext cx="432434" cy="432434"/>
            </a:xfrm>
            <a:custGeom>
              <a:avLst/>
              <a:gdLst/>
              <a:ahLst/>
              <a:cxnLst/>
              <a:rect l="l" t="t" r="r" b="b"/>
              <a:pathLst>
                <a:path w="432435" h="432434">
                  <a:moveTo>
                    <a:pt x="216001" y="0"/>
                  </a:moveTo>
                  <a:lnTo>
                    <a:pt x="166475" y="5704"/>
                  </a:lnTo>
                  <a:lnTo>
                    <a:pt x="121011" y="21955"/>
                  </a:lnTo>
                  <a:lnTo>
                    <a:pt x="80904" y="47454"/>
                  </a:lnTo>
                  <a:lnTo>
                    <a:pt x="47454" y="80904"/>
                  </a:lnTo>
                  <a:lnTo>
                    <a:pt x="21955" y="121011"/>
                  </a:lnTo>
                  <a:lnTo>
                    <a:pt x="5704" y="166475"/>
                  </a:lnTo>
                  <a:lnTo>
                    <a:pt x="0" y="216001"/>
                  </a:lnTo>
                  <a:lnTo>
                    <a:pt x="5704" y="265527"/>
                  </a:lnTo>
                  <a:lnTo>
                    <a:pt x="21955" y="310992"/>
                  </a:lnTo>
                  <a:lnTo>
                    <a:pt x="47454" y="351098"/>
                  </a:lnTo>
                  <a:lnTo>
                    <a:pt x="80904" y="384549"/>
                  </a:lnTo>
                  <a:lnTo>
                    <a:pt x="121011" y="410047"/>
                  </a:lnTo>
                  <a:lnTo>
                    <a:pt x="166475" y="426298"/>
                  </a:lnTo>
                  <a:lnTo>
                    <a:pt x="216001" y="432003"/>
                  </a:lnTo>
                  <a:lnTo>
                    <a:pt x="265527" y="426298"/>
                  </a:lnTo>
                  <a:lnTo>
                    <a:pt x="310992" y="410047"/>
                  </a:lnTo>
                  <a:lnTo>
                    <a:pt x="351098" y="384549"/>
                  </a:lnTo>
                  <a:lnTo>
                    <a:pt x="384549" y="351098"/>
                  </a:lnTo>
                  <a:lnTo>
                    <a:pt x="410047" y="310992"/>
                  </a:lnTo>
                  <a:lnTo>
                    <a:pt x="426298" y="265527"/>
                  </a:lnTo>
                  <a:lnTo>
                    <a:pt x="432003" y="216001"/>
                  </a:lnTo>
                  <a:lnTo>
                    <a:pt x="426298" y="166475"/>
                  </a:lnTo>
                  <a:lnTo>
                    <a:pt x="410047" y="121011"/>
                  </a:lnTo>
                  <a:lnTo>
                    <a:pt x="384549" y="80904"/>
                  </a:lnTo>
                  <a:lnTo>
                    <a:pt x="351098" y="47454"/>
                  </a:lnTo>
                  <a:lnTo>
                    <a:pt x="310992" y="21955"/>
                  </a:lnTo>
                  <a:lnTo>
                    <a:pt x="265527" y="5704"/>
                  </a:lnTo>
                  <a:lnTo>
                    <a:pt x="216001" y="0"/>
                  </a:lnTo>
                  <a:close/>
                </a:path>
              </a:pathLst>
            </a:custGeom>
            <a:solidFill>
              <a:srgbClr val="008A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3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70546" y="8709454"/>
              <a:ext cx="207352" cy="241808"/>
            </a:xfrm>
            <a:prstGeom prst="rect">
              <a:avLst/>
            </a:prstGeom>
          </p:spPr>
        </p:pic>
        <p:sp>
          <p:nvSpPr>
            <p:cNvPr id="57" name="object 36"/>
            <p:cNvSpPr/>
            <p:nvPr/>
          </p:nvSpPr>
          <p:spPr>
            <a:xfrm>
              <a:off x="3632886" y="8839428"/>
              <a:ext cx="294640" cy="145415"/>
            </a:xfrm>
            <a:custGeom>
              <a:avLst/>
              <a:gdLst/>
              <a:ahLst/>
              <a:cxnLst/>
              <a:rect l="l" t="t" r="r" b="b"/>
              <a:pathLst>
                <a:path w="294639" h="145415">
                  <a:moveTo>
                    <a:pt x="124307" y="10350"/>
                  </a:moveTo>
                  <a:lnTo>
                    <a:pt x="124180" y="9359"/>
                  </a:lnTo>
                  <a:lnTo>
                    <a:pt x="123799" y="7442"/>
                  </a:lnTo>
                  <a:lnTo>
                    <a:pt x="123583" y="6350"/>
                  </a:lnTo>
                  <a:lnTo>
                    <a:pt x="123482" y="6057"/>
                  </a:lnTo>
                  <a:lnTo>
                    <a:pt x="121958" y="2971"/>
                  </a:lnTo>
                  <a:lnTo>
                    <a:pt x="119164" y="1066"/>
                  </a:lnTo>
                  <a:lnTo>
                    <a:pt x="116662" y="685"/>
                  </a:lnTo>
                  <a:lnTo>
                    <a:pt x="116662" y="8432"/>
                  </a:lnTo>
                  <a:lnTo>
                    <a:pt x="116662" y="9359"/>
                  </a:lnTo>
                  <a:lnTo>
                    <a:pt x="116547" y="9791"/>
                  </a:lnTo>
                  <a:lnTo>
                    <a:pt x="113538" y="12204"/>
                  </a:lnTo>
                  <a:lnTo>
                    <a:pt x="110388" y="12636"/>
                  </a:lnTo>
                  <a:lnTo>
                    <a:pt x="108292" y="11709"/>
                  </a:lnTo>
                  <a:lnTo>
                    <a:pt x="107886" y="11201"/>
                  </a:lnTo>
                  <a:lnTo>
                    <a:pt x="107848" y="10223"/>
                  </a:lnTo>
                  <a:lnTo>
                    <a:pt x="108369" y="9359"/>
                  </a:lnTo>
                  <a:lnTo>
                    <a:pt x="110667" y="7861"/>
                  </a:lnTo>
                  <a:lnTo>
                    <a:pt x="112115" y="7442"/>
                  </a:lnTo>
                  <a:lnTo>
                    <a:pt x="113906" y="7442"/>
                  </a:lnTo>
                  <a:lnTo>
                    <a:pt x="114274" y="7467"/>
                  </a:lnTo>
                  <a:lnTo>
                    <a:pt x="115214" y="7620"/>
                  </a:lnTo>
                  <a:lnTo>
                    <a:pt x="116192" y="7861"/>
                  </a:lnTo>
                  <a:lnTo>
                    <a:pt x="116662" y="8432"/>
                  </a:lnTo>
                  <a:lnTo>
                    <a:pt x="116662" y="685"/>
                  </a:lnTo>
                  <a:lnTo>
                    <a:pt x="112229" y="0"/>
                  </a:lnTo>
                  <a:lnTo>
                    <a:pt x="108559" y="800"/>
                  </a:lnTo>
                  <a:lnTo>
                    <a:pt x="102196" y="4940"/>
                  </a:lnTo>
                  <a:lnTo>
                    <a:pt x="100368" y="8432"/>
                  </a:lnTo>
                  <a:lnTo>
                    <a:pt x="101231" y="14668"/>
                  </a:lnTo>
                  <a:lnTo>
                    <a:pt x="103212" y="17195"/>
                  </a:lnTo>
                  <a:lnTo>
                    <a:pt x="107429" y="19050"/>
                  </a:lnTo>
                  <a:lnTo>
                    <a:pt x="109029" y="19354"/>
                  </a:lnTo>
                  <a:lnTo>
                    <a:pt x="113906" y="19354"/>
                  </a:lnTo>
                  <a:lnTo>
                    <a:pt x="117335" y="18224"/>
                  </a:lnTo>
                  <a:lnTo>
                    <a:pt x="122999" y="13677"/>
                  </a:lnTo>
                  <a:lnTo>
                    <a:pt x="123405" y="12636"/>
                  </a:lnTo>
                  <a:lnTo>
                    <a:pt x="124307" y="10350"/>
                  </a:lnTo>
                  <a:close/>
                </a:path>
                <a:path w="294639" h="145415">
                  <a:moveTo>
                    <a:pt x="294208" y="125552"/>
                  </a:moveTo>
                  <a:lnTo>
                    <a:pt x="293598" y="121361"/>
                  </a:lnTo>
                  <a:lnTo>
                    <a:pt x="287693" y="116941"/>
                  </a:lnTo>
                  <a:lnTo>
                    <a:pt x="283514" y="117538"/>
                  </a:lnTo>
                  <a:lnTo>
                    <a:pt x="276021" y="127558"/>
                  </a:lnTo>
                  <a:lnTo>
                    <a:pt x="267601" y="131762"/>
                  </a:lnTo>
                  <a:lnTo>
                    <a:pt x="249974" y="131762"/>
                  </a:lnTo>
                  <a:lnTo>
                    <a:pt x="241554" y="127558"/>
                  </a:lnTo>
                  <a:lnTo>
                    <a:pt x="236220" y="120421"/>
                  </a:lnTo>
                  <a:lnTo>
                    <a:pt x="235737" y="119862"/>
                  </a:lnTo>
                  <a:lnTo>
                    <a:pt x="231178" y="117830"/>
                  </a:lnTo>
                  <a:lnTo>
                    <a:pt x="231051" y="117830"/>
                  </a:lnTo>
                  <a:lnTo>
                    <a:pt x="230708" y="117817"/>
                  </a:lnTo>
                  <a:lnTo>
                    <a:pt x="230149" y="117856"/>
                  </a:lnTo>
                  <a:lnTo>
                    <a:pt x="220294" y="127558"/>
                  </a:lnTo>
                  <a:lnTo>
                    <a:pt x="211874" y="131762"/>
                  </a:lnTo>
                  <a:lnTo>
                    <a:pt x="194106" y="131762"/>
                  </a:lnTo>
                  <a:lnTo>
                    <a:pt x="185597" y="127558"/>
                  </a:lnTo>
                  <a:lnTo>
                    <a:pt x="180022" y="120129"/>
                  </a:lnTo>
                  <a:lnTo>
                    <a:pt x="179527" y="119608"/>
                  </a:lnTo>
                  <a:lnTo>
                    <a:pt x="175031" y="117817"/>
                  </a:lnTo>
                  <a:lnTo>
                    <a:pt x="174066" y="117856"/>
                  </a:lnTo>
                  <a:lnTo>
                    <a:pt x="170180" y="119862"/>
                  </a:lnTo>
                  <a:lnTo>
                    <a:pt x="169621" y="120497"/>
                  </a:lnTo>
                  <a:lnTo>
                    <a:pt x="164338" y="127558"/>
                  </a:lnTo>
                  <a:lnTo>
                    <a:pt x="155917" y="131762"/>
                  </a:lnTo>
                  <a:lnTo>
                    <a:pt x="138290" y="131762"/>
                  </a:lnTo>
                  <a:lnTo>
                    <a:pt x="129870" y="127558"/>
                  </a:lnTo>
                  <a:lnTo>
                    <a:pt x="124117" y="119926"/>
                  </a:lnTo>
                  <a:lnTo>
                    <a:pt x="123456" y="119316"/>
                  </a:lnTo>
                  <a:lnTo>
                    <a:pt x="119316" y="117817"/>
                  </a:lnTo>
                  <a:lnTo>
                    <a:pt x="118579" y="117856"/>
                  </a:lnTo>
                  <a:lnTo>
                    <a:pt x="108610" y="127558"/>
                  </a:lnTo>
                  <a:lnTo>
                    <a:pt x="100190" y="131762"/>
                  </a:lnTo>
                  <a:lnTo>
                    <a:pt x="82423" y="131762"/>
                  </a:lnTo>
                  <a:lnTo>
                    <a:pt x="73914" y="127558"/>
                  </a:lnTo>
                  <a:lnTo>
                    <a:pt x="68338" y="120129"/>
                  </a:lnTo>
                  <a:lnTo>
                    <a:pt x="67843" y="119608"/>
                  </a:lnTo>
                  <a:lnTo>
                    <a:pt x="63576" y="117830"/>
                  </a:lnTo>
                  <a:lnTo>
                    <a:pt x="63271" y="117817"/>
                  </a:lnTo>
                  <a:lnTo>
                    <a:pt x="62369" y="117856"/>
                  </a:lnTo>
                  <a:lnTo>
                    <a:pt x="58496" y="119862"/>
                  </a:lnTo>
                  <a:lnTo>
                    <a:pt x="57937" y="120497"/>
                  </a:lnTo>
                  <a:lnTo>
                    <a:pt x="52654" y="127558"/>
                  </a:lnTo>
                  <a:lnTo>
                    <a:pt x="44234" y="131762"/>
                  </a:lnTo>
                  <a:lnTo>
                    <a:pt x="26606" y="131762"/>
                  </a:lnTo>
                  <a:lnTo>
                    <a:pt x="18186" y="127558"/>
                  </a:lnTo>
                  <a:lnTo>
                    <a:pt x="10693" y="117538"/>
                  </a:lnTo>
                  <a:lnTo>
                    <a:pt x="6515" y="116941"/>
                  </a:lnTo>
                  <a:lnTo>
                    <a:pt x="609" y="121361"/>
                  </a:lnTo>
                  <a:lnTo>
                    <a:pt x="0" y="125552"/>
                  </a:lnTo>
                  <a:lnTo>
                    <a:pt x="2209" y="128498"/>
                  </a:lnTo>
                  <a:lnTo>
                    <a:pt x="8864" y="135496"/>
                  </a:lnTo>
                  <a:lnTo>
                    <a:pt x="16865" y="140716"/>
                  </a:lnTo>
                  <a:lnTo>
                    <a:pt x="25844" y="143992"/>
                  </a:lnTo>
                  <a:lnTo>
                    <a:pt x="35420" y="145122"/>
                  </a:lnTo>
                  <a:lnTo>
                    <a:pt x="43078" y="144411"/>
                  </a:lnTo>
                  <a:lnTo>
                    <a:pt x="50393" y="142316"/>
                  </a:lnTo>
                  <a:lnTo>
                    <a:pt x="57200" y="138925"/>
                  </a:lnTo>
                  <a:lnTo>
                    <a:pt x="63296" y="134353"/>
                  </a:lnTo>
                  <a:lnTo>
                    <a:pt x="69418" y="138925"/>
                  </a:lnTo>
                  <a:lnTo>
                    <a:pt x="76263" y="142316"/>
                  </a:lnTo>
                  <a:lnTo>
                    <a:pt x="83642" y="144411"/>
                  </a:lnTo>
                  <a:lnTo>
                    <a:pt x="91376" y="145122"/>
                  </a:lnTo>
                  <a:lnTo>
                    <a:pt x="99034" y="144411"/>
                  </a:lnTo>
                  <a:lnTo>
                    <a:pt x="106349" y="142316"/>
                  </a:lnTo>
                  <a:lnTo>
                    <a:pt x="113157" y="138925"/>
                  </a:lnTo>
                  <a:lnTo>
                    <a:pt x="119240" y="134353"/>
                  </a:lnTo>
                  <a:lnTo>
                    <a:pt x="125336" y="138925"/>
                  </a:lnTo>
                  <a:lnTo>
                    <a:pt x="132130" y="142316"/>
                  </a:lnTo>
                  <a:lnTo>
                    <a:pt x="139458" y="144411"/>
                  </a:lnTo>
                  <a:lnTo>
                    <a:pt x="147104" y="145122"/>
                  </a:lnTo>
                  <a:lnTo>
                    <a:pt x="154762" y="144411"/>
                  </a:lnTo>
                  <a:lnTo>
                    <a:pt x="162077" y="142316"/>
                  </a:lnTo>
                  <a:lnTo>
                    <a:pt x="168884" y="138925"/>
                  </a:lnTo>
                  <a:lnTo>
                    <a:pt x="174967" y="134353"/>
                  </a:lnTo>
                  <a:lnTo>
                    <a:pt x="181089" y="138925"/>
                  </a:lnTo>
                  <a:lnTo>
                    <a:pt x="187947" y="142316"/>
                  </a:lnTo>
                  <a:lnTo>
                    <a:pt x="195326" y="144411"/>
                  </a:lnTo>
                  <a:lnTo>
                    <a:pt x="203060" y="145122"/>
                  </a:lnTo>
                  <a:lnTo>
                    <a:pt x="210718" y="144411"/>
                  </a:lnTo>
                  <a:lnTo>
                    <a:pt x="218033" y="142316"/>
                  </a:lnTo>
                  <a:lnTo>
                    <a:pt x="224828" y="138925"/>
                  </a:lnTo>
                  <a:lnTo>
                    <a:pt x="230924" y="134353"/>
                  </a:lnTo>
                  <a:lnTo>
                    <a:pt x="237020" y="138925"/>
                  </a:lnTo>
                  <a:lnTo>
                    <a:pt x="243814" y="142316"/>
                  </a:lnTo>
                  <a:lnTo>
                    <a:pt x="251142" y="144411"/>
                  </a:lnTo>
                  <a:lnTo>
                    <a:pt x="258787" y="145122"/>
                  </a:lnTo>
                  <a:lnTo>
                    <a:pt x="268363" y="143992"/>
                  </a:lnTo>
                  <a:lnTo>
                    <a:pt x="277342" y="140716"/>
                  </a:lnTo>
                  <a:lnTo>
                    <a:pt x="285356" y="135496"/>
                  </a:lnTo>
                  <a:lnTo>
                    <a:pt x="286435" y="134353"/>
                  </a:lnTo>
                  <a:lnTo>
                    <a:pt x="288899" y="131762"/>
                  </a:lnTo>
                  <a:lnTo>
                    <a:pt x="291998" y="128498"/>
                  </a:lnTo>
                  <a:lnTo>
                    <a:pt x="294208" y="1255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37"/>
          <p:cNvSpPr txBox="1"/>
          <p:nvPr/>
        </p:nvSpPr>
        <p:spPr>
          <a:xfrm>
            <a:off x="5613674" y="6217092"/>
            <a:ext cx="2088290" cy="410369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065" marR="5080" algn="ctr">
              <a:lnSpc>
                <a:spcPts val="1000"/>
              </a:lnSpc>
              <a:spcBef>
                <a:spcPts val="200"/>
              </a:spcBef>
            </a:pPr>
            <a:r>
              <a:rPr lang="cs-CZ" sz="1100" spc="-15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Doprava na vnitrozemských vodních cestách a přímořských trasách vzroste o </a:t>
            </a:r>
            <a:r>
              <a:rPr sz="1100" spc="-30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spc="35" dirty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sz="1100" spc="40" dirty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sz="1100" spc="195" dirty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r>
              <a:rPr sz="1100" spc="-30" dirty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100" b="1" spc="-35" dirty="0" smtClean="0">
                <a:solidFill>
                  <a:srgbClr val="008A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</a:t>
            </a:r>
            <a:r>
              <a:rPr sz="1100" b="1" spc="20" dirty="0" smtClean="0">
                <a:solidFill>
                  <a:srgbClr val="008A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100" b="1" spc="20" dirty="0" smtClean="0">
                <a:solidFill>
                  <a:srgbClr val="008A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roku </a:t>
            </a:r>
            <a:r>
              <a:rPr sz="1100" b="1" spc="65" dirty="0" smtClean="0">
                <a:solidFill>
                  <a:srgbClr val="008A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sz="1100" b="1" spc="75" dirty="0" smtClean="0">
                <a:solidFill>
                  <a:srgbClr val="008A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sz="1100" b="1" spc="55" dirty="0" smtClean="0">
                <a:solidFill>
                  <a:srgbClr val="008A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sz="1100" spc="-165" dirty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object 44"/>
          <p:cNvSpPr/>
          <p:nvPr/>
        </p:nvSpPr>
        <p:spPr>
          <a:xfrm>
            <a:off x="8376439" y="3195179"/>
            <a:ext cx="0" cy="3559175"/>
          </a:xfrm>
          <a:custGeom>
            <a:avLst/>
            <a:gdLst/>
            <a:ahLst/>
            <a:cxnLst/>
            <a:rect l="l" t="t" r="r" b="b"/>
            <a:pathLst>
              <a:path h="3559175">
                <a:moveTo>
                  <a:pt x="0" y="0"/>
                </a:moveTo>
                <a:lnTo>
                  <a:pt x="0" y="3559098"/>
                </a:lnTo>
              </a:path>
            </a:pathLst>
          </a:custGeom>
          <a:ln w="9525">
            <a:solidFill>
              <a:srgbClr val="008A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38"/>
          <p:cNvSpPr txBox="1"/>
          <p:nvPr/>
        </p:nvSpPr>
        <p:spPr>
          <a:xfrm>
            <a:off x="9143492" y="3151243"/>
            <a:ext cx="1813054" cy="287323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indent="-12700" algn="ctr">
              <a:lnSpc>
                <a:spcPts val="1000"/>
              </a:lnSpc>
              <a:spcBef>
                <a:spcPts val="200"/>
              </a:spcBef>
            </a:pPr>
            <a:r>
              <a:rPr lang="cs-CZ" sz="1100" b="1" spc="30" dirty="0" smtClean="0">
                <a:solidFill>
                  <a:srgbClr val="104E9D"/>
                </a:solidFill>
                <a:latin typeface="Calibri"/>
                <a:cs typeface="Calibri"/>
              </a:rPr>
              <a:t>Zpoplatněním dopadů na životní prostředí</a:t>
            </a:r>
            <a:r>
              <a:rPr sz="1100" b="1" spc="35" dirty="0" smtClean="0">
                <a:solidFill>
                  <a:srgbClr val="104E9D"/>
                </a:solidFill>
                <a:latin typeface="Calibri"/>
                <a:cs typeface="Calibri"/>
              </a:rPr>
              <a:t>pact</a:t>
            </a:r>
            <a:endParaRPr sz="1100" b="1" dirty="0">
              <a:latin typeface="Calibri"/>
              <a:cs typeface="Calibri"/>
            </a:endParaRPr>
          </a:p>
        </p:txBody>
      </p:sp>
      <p:grpSp>
        <p:nvGrpSpPr>
          <p:cNvPr id="61" name="object 39"/>
          <p:cNvGrpSpPr/>
          <p:nvPr/>
        </p:nvGrpSpPr>
        <p:grpSpPr>
          <a:xfrm>
            <a:off x="9885776" y="3586581"/>
            <a:ext cx="432434" cy="432434"/>
            <a:chOff x="5843997" y="6579803"/>
            <a:chExt cx="432434" cy="432434"/>
          </a:xfrm>
        </p:grpSpPr>
        <p:sp>
          <p:nvSpPr>
            <p:cNvPr id="62" name="object 40"/>
            <p:cNvSpPr/>
            <p:nvPr/>
          </p:nvSpPr>
          <p:spPr>
            <a:xfrm>
              <a:off x="5843997" y="6579803"/>
              <a:ext cx="432434" cy="432434"/>
            </a:xfrm>
            <a:custGeom>
              <a:avLst/>
              <a:gdLst/>
              <a:ahLst/>
              <a:cxnLst/>
              <a:rect l="l" t="t" r="r" b="b"/>
              <a:pathLst>
                <a:path w="432435" h="432434">
                  <a:moveTo>
                    <a:pt x="216001" y="0"/>
                  </a:moveTo>
                  <a:lnTo>
                    <a:pt x="166475" y="5704"/>
                  </a:lnTo>
                  <a:lnTo>
                    <a:pt x="121011" y="21955"/>
                  </a:lnTo>
                  <a:lnTo>
                    <a:pt x="80904" y="47454"/>
                  </a:lnTo>
                  <a:lnTo>
                    <a:pt x="47454" y="80904"/>
                  </a:lnTo>
                  <a:lnTo>
                    <a:pt x="21955" y="121011"/>
                  </a:lnTo>
                  <a:lnTo>
                    <a:pt x="5704" y="166475"/>
                  </a:lnTo>
                  <a:lnTo>
                    <a:pt x="0" y="216001"/>
                  </a:lnTo>
                  <a:lnTo>
                    <a:pt x="5704" y="265527"/>
                  </a:lnTo>
                  <a:lnTo>
                    <a:pt x="21955" y="310992"/>
                  </a:lnTo>
                  <a:lnTo>
                    <a:pt x="47454" y="351098"/>
                  </a:lnTo>
                  <a:lnTo>
                    <a:pt x="80904" y="384549"/>
                  </a:lnTo>
                  <a:lnTo>
                    <a:pt x="121011" y="410047"/>
                  </a:lnTo>
                  <a:lnTo>
                    <a:pt x="166475" y="426298"/>
                  </a:lnTo>
                  <a:lnTo>
                    <a:pt x="216001" y="432003"/>
                  </a:lnTo>
                  <a:lnTo>
                    <a:pt x="265527" y="426298"/>
                  </a:lnTo>
                  <a:lnTo>
                    <a:pt x="310992" y="410047"/>
                  </a:lnTo>
                  <a:lnTo>
                    <a:pt x="351098" y="384549"/>
                  </a:lnTo>
                  <a:lnTo>
                    <a:pt x="384549" y="351098"/>
                  </a:lnTo>
                  <a:lnTo>
                    <a:pt x="410047" y="310992"/>
                  </a:lnTo>
                  <a:lnTo>
                    <a:pt x="426298" y="265527"/>
                  </a:lnTo>
                  <a:lnTo>
                    <a:pt x="432003" y="216001"/>
                  </a:lnTo>
                  <a:lnTo>
                    <a:pt x="426298" y="166475"/>
                  </a:lnTo>
                  <a:lnTo>
                    <a:pt x="410047" y="121011"/>
                  </a:lnTo>
                  <a:lnTo>
                    <a:pt x="384549" y="80904"/>
                  </a:lnTo>
                  <a:lnTo>
                    <a:pt x="351098" y="47454"/>
                  </a:lnTo>
                  <a:lnTo>
                    <a:pt x="310992" y="21955"/>
                  </a:lnTo>
                  <a:lnTo>
                    <a:pt x="265527" y="5704"/>
                  </a:lnTo>
                  <a:lnTo>
                    <a:pt x="216001" y="0"/>
                  </a:lnTo>
                  <a:close/>
                </a:path>
              </a:pathLst>
            </a:custGeom>
            <a:solidFill>
              <a:srgbClr val="008A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4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99198" y="6709302"/>
              <a:ext cx="304800" cy="177800"/>
            </a:xfrm>
            <a:prstGeom prst="rect">
              <a:avLst/>
            </a:prstGeom>
          </p:spPr>
        </p:pic>
      </p:grpSp>
      <p:sp>
        <p:nvSpPr>
          <p:cNvPr id="64" name="object 42"/>
          <p:cNvSpPr txBox="1"/>
          <p:nvPr/>
        </p:nvSpPr>
        <p:spPr>
          <a:xfrm>
            <a:off x="8707678" y="4131015"/>
            <a:ext cx="2882653" cy="700961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332740" marR="325120" algn="ctr">
              <a:lnSpc>
                <a:spcPct val="101899"/>
              </a:lnSpc>
              <a:spcBef>
                <a:spcPts val="80"/>
              </a:spcBef>
            </a:pPr>
            <a:r>
              <a:rPr lang="cs-CZ" sz="1100" spc="-65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Internalizace </a:t>
            </a:r>
            <a:r>
              <a:rPr lang="cs-CZ" sz="1100" spc="-30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100" spc="-40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cs-CZ" sz="1100" spc="-35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cs-CZ" sz="1100" spc="-55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</a:t>
            </a:r>
            <a:r>
              <a:rPr lang="cs-CZ" sz="1100" spc="-30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cs-CZ" sz="1100" spc="-35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ních nákladů dopravy nejpozději  </a:t>
            </a:r>
            <a:r>
              <a:rPr lang="cs-CZ" sz="1100" b="1" spc="65" dirty="0" smtClean="0">
                <a:solidFill>
                  <a:srgbClr val="008A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roku 2050  </a:t>
            </a:r>
            <a:r>
              <a:rPr lang="cs-CZ" sz="1100" spc="-30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zajistí</a:t>
            </a:r>
            <a:r>
              <a:rPr lang="cs-CZ" sz="1100" spc="-45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že je ponesou ti, kteří tuto dopravu  uskutečňují, než aby je nesla celá společnost</a:t>
            </a:r>
            <a:r>
              <a:rPr lang="cs-CZ" sz="1100" spc="-30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cs-CZ"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586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1"/>
          <p:cNvSpPr txBox="1">
            <a:spLocks noGrp="1"/>
          </p:cNvSpPr>
          <p:nvPr>
            <p:ph type="title"/>
          </p:nvPr>
        </p:nvSpPr>
        <p:spPr>
          <a:xfrm>
            <a:off x="2184499" y="4129"/>
            <a:ext cx="9413141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cs-CZ" sz="3600" dirty="0"/>
              <a:t>JAK BY MĚLA VYPADAT BUDOUCNOST</a:t>
            </a:r>
            <a:r>
              <a:rPr sz="3600" dirty="0"/>
              <a:t>?</a:t>
            </a:r>
          </a:p>
        </p:txBody>
      </p:sp>
      <p:grpSp>
        <p:nvGrpSpPr>
          <p:cNvPr id="5" name="object 41"/>
          <p:cNvGrpSpPr/>
          <p:nvPr/>
        </p:nvGrpSpPr>
        <p:grpSpPr>
          <a:xfrm>
            <a:off x="3680936" y="1468174"/>
            <a:ext cx="1947545" cy="1963420"/>
            <a:chOff x="2697412" y="1636903"/>
            <a:chExt cx="1947545" cy="1963420"/>
          </a:xfrm>
        </p:grpSpPr>
        <p:pic>
          <p:nvPicPr>
            <p:cNvPr id="6" name="object 4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97412" y="1636903"/>
              <a:ext cx="1506397" cy="1506537"/>
            </a:xfrm>
            <a:prstGeom prst="rect">
              <a:avLst/>
            </a:prstGeom>
          </p:spPr>
        </p:pic>
        <p:sp>
          <p:nvSpPr>
            <p:cNvPr id="7" name="object 43"/>
            <p:cNvSpPr/>
            <p:nvPr/>
          </p:nvSpPr>
          <p:spPr>
            <a:xfrm>
              <a:off x="3034024" y="2128328"/>
              <a:ext cx="1471930" cy="1471930"/>
            </a:xfrm>
            <a:custGeom>
              <a:avLst/>
              <a:gdLst/>
              <a:ahLst/>
              <a:cxnLst/>
              <a:rect l="l" t="t" r="r" b="b"/>
              <a:pathLst>
                <a:path w="1471929" h="1471929">
                  <a:moveTo>
                    <a:pt x="735901" y="0"/>
                  </a:moveTo>
                  <a:lnTo>
                    <a:pt x="687515" y="1565"/>
                  </a:lnTo>
                  <a:lnTo>
                    <a:pt x="639966" y="6195"/>
                  </a:lnTo>
                  <a:lnTo>
                    <a:pt x="593348" y="13794"/>
                  </a:lnTo>
                  <a:lnTo>
                    <a:pt x="547761" y="24265"/>
                  </a:lnTo>
                  <a:lnTo>
                    <a:pt x="503300" y="37510"/>
                  </a:lnTo>
                  <a:lnTo>
                    <a:pt x="460062" y="53434"/>
                  </a:lnTo>
                  <a:lnTo>
                    <a:pt x="418146" y="71938"/>
                  </a:lnTo>
                  <a:lnTo>
                    <a:pt x="377646" y="92927"/>
                  </a:lnTo>
                  <a:lnTo>
                    <a:pt x="338661" y="116303"/>
                  </a:lnTo>
                  <a:lnTo>
                    <a:pt x="301288" y="141969"/>
                  </a:lnTo>
                  <a:lnTo>
                    <a:pt x="265623" y="169828"/>
                  </a:lnTo>
                  <a:lnTo>
                    <a:pt x="231763" y="199785"/>
                  </a:lnTo>
                  <a:lnTo>
                    <a:pt x="199806" y="231740"/>
                  </a:lnTo>
                  <a:lnTo>
                    <a:pt x="169848" y="265599"/>
                  </a:lnTo>
                  <a:lnTo>
                    <a:pt x="141986" y="301263"/>
                  </a:lnTo>
                  <a:lnTo>
                    <a:pt x="116318" y="338637"/>
                  </a:lnTo>
                  <a:lnTo>
                    <a:pt x="92940" y="377622"/>
                  </a:lnTo>
                  <a:lnTo>
                    <a:pt x="71949" y="418123"/>
                  </a:lnTo>
                  <a:lnTo>
                    <a:pt x="53442" y="460042"/>
                  </a:lnTo>
                  <a:lnTo>
                    <a:pt x="37516" y="503282"/>
                  </a:lnTo>
                  <a:lnTo>
                    <a:pt x="24269" y="547747"/>
                  </a:lnTo>
                  <a:lnTo>
                    <a:pt x="13797" y="593339"/>
                  </a:lnTo>
                  <a:lnTo>
                    <a:pt x="6196" y="639963"/>
                  </a:lnTo>
                  <a:lnTo>
                    <a:pt x="1565" y="687520"/>
                  </a:lnTo>
                  <a:lnTo>
                    <a:pt x="0" y="735914"/>
                  </a:lnTo>
                  <a:lnTo>
                    <a:pt x="1565" y="784296"/>
                  </a:lnTo>
                  <a:lnTo>
                    <a:pt x="6196" y="831844"/>
                  </a:lnTo>
                  <a:lnTo>
                    <a:pt x="13797" y="878459"/>
                  </a:lnTo>
                  <a:lnTo>
                    <a:pt x="24269" y="924045"/>
                  </a:lnTo>
                  <a:lnTo>
                    <a:pt x="37516" y="968505"/>
                  </a:lnTo>
                  <a:lnTo>
                    <a:pt x="53442" y="1011742"/>
                  </a:lnTo>
                  <a:lnTo>
                    <a:pt x="71949" y="1053658"/>
                  </a:lnTo>
                  <a:lnTo>
                    <a:pt x="92940" y="1094157"/>
                  </a:lnTo>
                  <a:lnTo>
                    <a:pt x="116318" y="1133142"/>
                  </a:lnTo>
                  <a:lnTo>
                    <a:pt x="141986" y="1170516"/>
                  </a:lnTo>
                  <a:lnTo>
                    <a:pt x="169848" y="1206181"/>
                  </a:lnTo>
                  <a:lnTo>
                    <a:pt x="199806" y="1240042"/>
                  </a:lnTo>
                  <a:lnTo>
                    <a:pt x="231763" y="1272000"/>
                  </a:lnTo>
                  <a:lnTo>
                    <a:pt x="265623" y="1301958"/>
                  </a:lnTo>
                  <a:lnTo>
                    <a:pt x="301288" y="1329821"/>
                  </a:lnTo>
                  <a:lnTo>
                    <a:pt x="338661" y="1355490"/>
                  </a:lnTo>
                  <a:lnTo>
                    <a:pt x="377646" y="1378870"/>
                  </a:lnTo>
                  <a:lnTo>
                    <a:pt x="418146" y="1399862"/>
                  </a:lnTo>
                  <a:lnTo>
                    <a:pt x="460062" y="1418369"/>
                  </a:lnTo>
                  <a:lnTo>
                    <a:pt x="503300" y="1434296"/>
                  </a:lnTo>
                  <a:lnTo>
                    <a:pt x="547761" y="1447544"/>
                  </a:lnTo>
                  <a:lnTo>
                    <a:pt x="593348" y="1458017"/>
                  </a:lnTo>
                  <a:lnTo>
                    <a:pt x="639966" y="1465618"/>
                  </a:lnTo>
                  <a:lnTo>
                    <a:pt x="687515" y="1470250"/>
                  </a:lnTo>
                  <a:lnTo>
                    <a:pt x="735901" y="1471815"/>
                  </a:lnTo>
                  <a:lnTo>
                    <a:pt x="784287" y="1470250"/>
                  </a:lnTo>
                  <a:lnTo>
                    <a:pt x="831836" y="1465618"/>
                  </a:lnTo>
                  <a:lnTo>
                    <a:pt x="878454" y="1458017"/>
                  </a:lnTo>
                  <a:lnTo>
                    <a:pt x="924041" y="1447544"/>
                  </a:lnTo>
                  <a:lnTo>
                    <a:pt x="968502" y="1434296"/>
                  </a:lnTo>
                  <a:lnTo>
                    <a:pt x="1011740" y="1418369"/>
                  </a:lnTo>
                  <a:lnTo>
                    <a:pt x="1053656" y="1399862"/>
                  </a:lnTo>
                  <a:lnTo>
                    <a:pt x="1094156" y="1378870"/>
                  </a:lnTo>
                  <a:lnTo>
                    <a:pt x="1133141" y="1355490"/>
                  </a:lnTo>
                  <a:lnTo>
                    <a:pt x="1170514" y="1329821"/>
                  </a:lnTo>
                  <a:lnTo>
                    <a:pt x="1206179" y="1301958"/>
                  </a:lnTo>
                  <a:lnTo>
                    <a:pt x="1240039" y="1272000"/>
                  </a:lnTo>
                  <a:lnTo>
                    <a:pt x="1271996" y="1240042"/>
                  </a:lnTo>
                  <a:lnTo>
                    <a:pt x="1301954" y="1206181"/>
                  </a:lnTo>
                  <a:lnTo>
                    <a:pt x="1329816" y="1170516"/>
                  </a:lnTo>
                  <a:lnTo>
                    <a:pt x="1355484" y="1133142"/>
                  </a:lnTo>
                  <a:lnTo>
                    <a:pt x="1378862" y="1094157"/>
                  </a:lnTo>
                  <a:lnTo>
                    <a:pt x="1399853" y="1053658"/>
                  </a:lnTo>
                  <a:lnTo>
                    <a:pt x="1418360" y="1011742"/>
                  </a:lnTo>
                  <a:lnTo>
                    <a:pt x="1434286" y="968505"/>
                  </a:lnTo>
                  <a:lnTo>
                    <a:pt x="1447533" y="924045"/>
                  </a:lnTo>
                  <a:lnTo>
                    <a:pt x="1458005" y="878459"/>
                  </a:lnTo>
                  <a:lnTo>
                    <a:pt x="1465606" y="831844"/>
                  </a:lnTo>
                  <a:lnTo>
                    <a:pt x="1470237" y="784296"/>
                  </a:lnTo>
                  <a:lnTo>
                    <a:pt x="1471802" y="735914"/>
                  </a:lnTo>
                  <a:lnTo>
                    <a:pt x="1470237" y="687520"/>
                  </a:lnTo>
                  <a:lnTo>
                    <a:pt x="1465606" y="639963"/>
                  </a:lnTo>
                  <a:lnTo>
                    <a:pt x="1458005" y="593339"/>
                  </a:lnTo>
                  <a:lnTo>
                    <a:pt x="1447533" y="547747"/>
                  </a:lnTo>
                  <a:lnTo>
                    <a:pt x="1434286" y="503282"/>
                  </a:lnTo>
                  <a:lnTo>
                    <a:pt x="1418360" y="460042"/>
                  </a:lnTo>
                  <a:lnTo>
                    <a:pt x="1399853" y="418123"/>
                  </a:lnTo>
                  <a:lnTo>
                    <a:pt x="1378862" y="377622"/>
                  </a:lnTo>
                  <a:lnTo>
                    <a:pt x="1355484" y="338637"/>
                  </a:lnTo>
                  <a:lnTo>
                    <a:pt x="1329816" y="301263"/>
                  </a:lnTo>
                  <a:lnTo>
                    <a:pt x="1301954" y="265599"/>
                  </a:lnTo>
                  <a:lnTo>
                    <a:pt x="1271996" y="231740"/>
                  </a:lnTo>
                  <a:lnTo>
                    <a:pt x="1240039" y="199785"/>
                  </a:lnTo>
                  <a:lnTo>
                    <a:pt x="1206179" y="169828"/>
                  </a:lnTo>
                  <a:lnTo>
                    <a:pt x="1170514" y="141969"/>
                  </a:lnTo>
                  <a:lnTo>
                    <a:pt x="1133141" y="116303"/>
                  </a:lnTo>
                  <a:lnTo>
                    <a:pt x="1094156" y="92927"/>
                  </a:lnTo>
                  <a:lnTo>
                    <a:pt x="1053656" y="71938"/>
                  </a:lnTo>
                  <a:lnTo>
                    <a:pt x="1011740" y="53434"/>
                  </a:lnTo>
                  <a:lnTo>
                    <a:pt x="968502" y="37510"/>
                  </a:lnTo>
                  <a:lnTo>
                    <a:pt x="924041" y="24265"/>
                  </a:lnTo>
                  <a:lnTo>
                    <a:pt x="878454" y="13794"/>
                  </a:lnTo>
                  <a:lnTo>
                    <a:pt x="831836" y="6195"/>
                  </a:lnTo>
                  <a:lnTo>
                    <a:pt x="784287" y="1565"/>
                  </a:lnTo>
                  <a:lnTo>
                    <a:pt x="735901" y="0"/>
                  </a:lnTo>
                  <a:close/>
                </a:path>
              </a:pathLst>
            </a:custGeom>
            <a:solidFill>
              <a:srgbClr val="A4D1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4"/>
            <p:cNvSpPr/>
            <p:nvPr/>
          </p:nvSpPr>
          <p:spPr>
            <a:xfrm>
              <a:off x="2911177" y="2180477"/>
              <a:ext cx="1734185" cy="1287145"/>
            </a:xfrm>
            <a:custGeom>
              <a:avLst/>
              <a:gdLst/>
              <a:ahLst/>
              <a:cxnLst/>
              <a:rect l="l" t="t" r="r" b="b"/>
              <a:pathLst>
                <a:path w="1734185" h="1287145">
                  <a:moveTo>
                    <a:pt x="1125830" y="0"/>
                  </a:moveTo>
                  <a:lnTo>
                    <a:pt x="1077198" y="1775"/>
                  </a:lnTo>
                  <a:lnTo>
                    <a:pt x="1026957" y="7665"/>
                  </a:lnTo>
                  <a:lnTo>
                    <a:pt x="975136" y="17875"/>
                  </a:lnTo>
                  <a:lnTo>
                    <a:pt x="921766" y="32614"/>
                  </a:lnTo>
                  <a:lnTo>
                    <a:pt x="866876" y="52087"/>
                  </a:lnTo>
                  <a:lnTo>
                    <a:pt x="794663" y="80203"/>
                  </a:lnTo>
                  <a:lnTo>
                    <a:pt x="725918" y="106444"/>
                  </a:lnTo>
                  <a:lnTo>
                    <a:pt x="484727" y="196661"/>
                  </a:lnTo>
                  <a:lnTo>
                    <a:pt x="432656" y="216530"/>
                  </a:lnTo>
                  <a:lnTo>
                    <a:pt x="383786" y="235726"/>
                  </a:lnTo>
                  <a:lnTo>
                    <a:pt x="338074" y="254450"/>
                  </a:lnTo>
                  <a:lnTo>
                    <a:pt x="295475" y="272900"/>
                  </a:lnTo>
                  <a:lnTo>
                    <a:pt x="255945" y="291279"/>
                  </a:lnTo>
                  <a:lnTo>
                    <a:pt x="219441" y="309785"/>
                  </a:lnTo>
                  <a:lnTo>
                    <a:pt x="185917" y="328620"/>
                  </a:lnTo>
                  <a:lnTo>
                    <a:pt x="127633" y="368077"/>
                  </a:lnTo>
                  <a:lnTo>
                    <a:pt x="80741" y="411253"/>
                  </a:lnTo>
                  <a:lnTo>
                    <a:pt x="44885" y="459749"/>
                  </a:lnTo>
                  <a:lnTo>
                    <a:pt x="19713" y="515169"/>
                  </a:lnTo>
                  <a:lnTo>
                    <a:pt x="4869" y="579115"/>
                  </a:lnTo>
                  <a:lnTo>
                    <a:pt x="0" y="653191"/>
                  </a:lnTo>
                  <a:lnTo>
                    <a:pt x="2330" y="679359"/>
                  </a:lnTo>
                  <a:lnTo>
                    <a:pt x="20405" y="734393"/>
                  </a:lnTo>
                  <a:lnTo>
                    <a:pt x="55110" y="792122"/>
                  </a:lnTo>
                  <a:lnTo>
                    <a:pt x="104936" y="851461"/>
                  </a:lnTo>
                  <a:lnTo>
                    <a:pt x="135048" y="881397"/>
                  </a:lnTo>
                  <a:lnTo>
                    <a:pt x="168374" y="911330"/>
                  </a:lnTo>
                  <a:lnTo>
                    <a:pt x="204727" y="941125"/>
                  </a:lnTo>
                  <a:lnTo>
                    <a:pt x="243917" y="970646"/>
                  </a:lnTo>
                  <a:lnTo>
                    <a:pt x="285755" y="999757"/>
                  </a:lnTo>
                  <a:lnTo>
                    <a:pt x="330054" y="1028325"/>
                  </a:lnTo>
                  <a:lnTo>
                    <a:pt x="376625" y="1056213"/>
                  </a:lnTo>
                  <a:lnTo>
                    <a:pt x="425279" y="1083286"/>
                  </a:lnTo>
                  <a:lnTo>
                    <a:pt x="475828" y="1109409"/>
                  </a:lnTo>
                  <a:lnTo>
                    <a:pt x="528082" y="1134446"/>
                  </a:lnTo>
                  <a:lnTo>
                    <a:pt x="581854" y="1158262"/>
                  </a:lnTo>
                  <a:lnTo>
                    <a:pt x="636955" y="1180722"/>
                  </a:lnTo>
                  <a:lnTo>
                    <a:pt x="693196" y="1201691"/>
                  </a:lnTo>
                  <a:lnTo>
                    <a:pt x="750389" y="1221033"/>
                  </a:lnTo>
                  <a:lnTo>
                    <a:pt x="808345" y="1238613"/>
                  </a:lnTo>
                  <a:lnTo>
                    <a:pt x="866876" y="1254295"/>
                  </a:lnTo>
                  <a:lnTo>
                    <a:pt x="929325" y="1268205"/>
                  </a:lnTo>
                  <a:lnTo>
                    <a:pt x="989194" y="1278162"/>
                  </a:lnTo>
                  <a:lnTo>
                    <a:pt x="1046510" y="1284328"/>
                  </a:lnTo>
                  <a:lnTo>
                    <a:pt x="1101302" y="1286868"/>
                  </a:lnTo>
                  <a:lnTo>
                    <a:pt x="1153599" y="1285948"/>
                  </a:lnTo>
                  <a:lnTo>
                    <a:pt x="1203427" y="1281731"/>
                  </a:lnTo>
                  <a:lnTo>
                    <a:pt x="1250817" y="1274381"/>
                  </a:lnTo>
                  <a:lnTo>
                    <a:pt x="1295796" y="1264064"/>
                  </a:lnTo>
                  <a:lnTo>
                    <a:pt x="1338393" y="1250944"/>
                  </a:lnTo>
                  <a:lnTo>
                    <a:pt x="1378635" y="1235185"/>
                  </a:lnTo>
                  <a:lnTo>
                    <a:pt x="1416552" y="1216952"/>
                  </a:lnTo>
                  <a:lnTo>
                    <a:pt x="1452171" y="1196410"/>
                  </a:lnTo>
                  <a:lnTo>
                    <a:pt x="1485522" y="1173722"/>
                  </a:lnTo>
                  <a:lnTo>
                    <a:pt x="1516631" y="1149053"/>
                  </a:lnTo>
                  <a:lnTo>
                    <a:pt x="1545528" y="1122568"/>
                  </a:lnTo>
                  <a:lnTo>
                    <a:pt x="1572241" y="1094432"/>
                  </a:lnTo>
                  <a:lnTo>
                    <a:pt x="1596798" y="1064808"/>
                  </a:lnTo>
                  <a:lnTo>
                    <a:pt x="1619228" y="1033862"/>
                  </a:lnTo>
                  <a:lnTo>
                    <a:pt x="1657819" y="968658"/>
                  </a:lnTo>
                  <a:lnTo>
                    <a:pt x="1688240" y="900138"/>
                  </a:lnTo>
                  <a:lnTo>
                    <a:pt x="1710718" y="829616"/>
                  </a:lnTo>
                  <a:lnTo>
                    <a:pt x="1725480" y="758408"/>
                  </a:lnTo>
                  <a:lnTo>
                    <a:pt x="1732753" y="687832"/>
                  </a:lnTo>
                  <a:lnTo>
                    <a:pt x="1733651" y="653191"/>
                  </a:lnTo>
                  <a:lnTo>
                    <a:pt x="1732483" y="618352"/>
                  </a:lnTo>
                  <a:lnTo>
                    <a:pt x="1723224" y="546313"/>
                  </a:lnTo>
                  <a:lnTo>
                    <a:pt x="1704933" y="472509"/>
                  </a:lnTo>
                  <a:lnTo>
                    <a:pt x="1692475" y="435463"/>
                  </a:lnTo>
                  <a:lnTo>
                    <a:pt x="1677846" y="398596"/>
                  </a:lnTo>
                  <a:lnTo>
                    <a:pt x="1661078" y="362116"/>
                  </a:lnTo>
                  <a:lnTo>
                    <a:pt x="1642199" y="326229"/>
                  </a:lnTo>
                  <a:lnTo>
                    <a:pt x="1621240" y="291144"/>
                  </a:lnTo>
                  <a:lnTo>
                    <a:pt x="1598228" y="257067"/>
                  </a:lnTo>
                  <a:lnTo>
                    <a:pt x="1573195" y="224204"/>
                  </a:lnTo>
                  <a:lnTo>
                    <a:pt x="1546170" y="192764"/>
                  </a:lnTo>
                  <a:lnTo>
                    <a:pt x="1517181" y="162953"/>
                  </a:lnTo>
                  <a:lnTo>
                    <a:pt x="1486259" y="134978"/>
                  </a:lnTo>
                  <a:lnTo>
                    <a:pt x="1453434" y="109047"/>
                  </a:lnTo>
                  <a:lnTo>
                    <a:pt x="1418734" y="85365"/>
                  </a:lnTo>
                  <a:lnTo>
                    <a:pt x="1382189" y="64142"/>
                  </a:lnTo>
                  <a:lnTo>
                    <a:pt x="1343828" y="45582"/>
                  </a:lnTo>
                  <a:lnTo>
                    <a:pt x="1303682" y="29894"/>
                  </a:lnTo>
                  <a:lnTo>
                    <a:pt x="1261780" y="17285"/>
                  </a:lnTo>
                  <a:lnTo>
                    <a:pt x="1218151" y="7962"/>
                  </a:lnTo>
                  <a:lnTo>
                    <a:pt x="1172824" y="2131"/>
                  </a:lnTo>
                  <a:lnTo>
                    <a:pt x="1125830" y="0"/>
                  </a:lnTo>
                  <a:close/>
                </a:path>
              </a:pathLst>
            </a:custGeom>
            <a:solidFill>
              <a:srgbClr val="90C8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5"/>
            <p:cNvSpPr/>
            <p:nvPr/>
          </p:nvSpPr>
          <p:spPr>
            <a:xfrm>
              <a:off x="3212120" y="2150454"/>
              <a:ext cx="480059" cy="480059"/>
            </a:xfrm>
            <a:custGeom>
              <a:avLst/>
              <a:gdLst/>
              <a:ahLst/>
              <a:cxnLst/>
              <a:rect l="l" t="t" r="r" b="b"/>
              <a:pathLst>
                <a:path w="480060" h="480060">
                  <a:moveTo>
                    <a:pt x="239763" y="0"/>
                  </a:moveTo>
                  <a:lnTo>
                    <a:pt x="191441" y="4872"/>
                  </a:lnTo>
                  <a:lnTo>
                    <a:pt x="146434" y="18846"/>
                  </a:lnTo>
                  <a:lnTo>
                    <a:pt x="105707" y="40961"/>
                  </a:lnTo>
                  <a:lnTo>
                    <a:pt x="70223" y="70251"/>
                  </a:lnTo>
                  <a:lnTo>
                    <a:pt x="40946" y="105755"/>
                  </a:lnTo>
                  <a:lnTo>
                    <a:pt x="18841" y="146509"/>
                  </a:lnTo>
                  <a:lnTo>
                    <a:pt x="4870" y="191550"/>
                  </a:lnTo>
                  <a:lnTo>
                    <a:pt x="0" y="239915"/>
                  </a:lnTo>
                  <a:lnTo>
                    <a:pt x="4870" y="288217"/>
                  </a:lnTo>
                  <a:lnTo>
                    <a:pt x="18841" y="333209"/>
                  </a:lnTo>
                  <a:lnTo>
                    <a:pt x="40946" y="373927"/>
                  </a:lnTo>
                  <a:lnTo>
                    <a:pt x="70223" y="409406"/>
                  </a:lnTo>
                  <a:lnTo>
                    <a:pt x="105707" y="438681"/>
                  </a:lnTo>
                  <a:lnTo>
                    <a:pt x="146434" y="460786"/>
                  </a:lnTo>
                  <a:lnTo>
                    <a:pt x="191441" y="474756"/>
                  </a:lnTo>
                  <a:lnTo>
                    <a:pt x="239763" y="479628"/>
                  </a:lnTo>
                  <a:lnTo>
                    <a:pt x="288085" y="474756"/>
                  </a:lnTo>
                  <a:lnTo>
                    <a:pt x="333092" y="460786"/>
                  </a:lnTo>
                  <a:lnTo>
                    <a:pt x="373819" y="438681"/>
                  </a:lnTo>
                  <a:lnTo>
                    <a:pt x="409303" y="409406"/>
                  </a:lnTo>
                  <a:lnTo>
                    <a:pt x="438580" y="373927"/>
                  </a:lnTo>
                  <a:lnTo>
                    <a:pt x="460685" y="333209"/>
                  </a:lnTo>
                  <a:lnTo>
                    <a:pt x="474655" y="288217"/>
                  </a:lnTo>
                  <a:lnTo>
                    <a:pt x="479526" y="239915"/>
                  </a:lnTo>
                  <a:lnTo>
                    <a:pt x="474655" y="191550"/>
                  </a:lnTo>
                  <a:lnTo>
                    <a:pt x="460685" y="146509"/>
                  </a:lnTo>
                  <a:lnTo>
                    <a:pt x="438580" y="105755"/>
                  </a:lnTo>
                  <a:lnTo>
                    <a:pt x="409303" y="70251"/>
                  </a:lnTo>
                  <a:lnTo>
                    <a:pt x="373819" y="40961"/>
                  </a:lnTo>
                  <a:lnTo>
                    <a:pt x="333092" y="18846"/>
                  </a:lnTo>
                  <a:lnTo>
                    <a:pt x="288085" y="4872"/>
                  </a:lnTo>
                  <a:lnTo>
                    <a:pt x="239763" y="0"/>
                  </a:lnTo>
                  <a:close/>
                </a:path>
              </a:pathLst>
            </a:custGeom>
            <a:solidFill>
              <a:srgbClr val="0092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46"/>
          <p:cNvSpPr txBox="1"/>
          <p:nvPr/>
        </p:nvSpPr>
        <p:spPr>
          <a:xfrm>
            <a:off x="4348698" y="1919929"/>
            <a:ext cx="961481" cy="1011815"/>
          </a:xfrm>
          <a:prstGeom prst="rect">
            <a:avLst/>
          </a:prstGeom>
        </p:spPr>
        <p:txBody>
          <a:bodyPr vert="horz" wrap="square" lIns="0" tIns="135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70"/>
              </a:spcBef>
            </a:pPr>
            <a:r>
              <a:rPr sz="1850" b="1" spc="16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850" dirty="0">
              <a:latin typeface="Calibri"/>
              <a:cs typeface="Calibri"/>
            </a:endParaRPr>
          </a:p>
          <a:p>
            <a:pPr marL="22225" marR="5080" indent="85725">
              <a:lnSpc>
                <a:spcPts val="1839"/>
              </a:lnSpc>
              <a:spcBef>
                <a:spcPts val="1035"/>
              </a:spcBef>
            </a:pPr>
            <a:r>
              <a:rPr lang="cs-CZ" sz="1600" b="1" spc="135" dirty="0" smtClean="0">
                <a:solidFill>
                  <a:srgbClr val="FFFFFF"/>
                </a:solidFill>
                <a:latin typeface="Calibri"/>
                <a:cs typeface="Calibri"/>
              </a:rPr>
              <a:t>Chytrá mobilita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11" name="object 47"/>
          <p:cNvGrpSpPr/>
          <p:nvPr/>
        </p:nvGrpSpPr>
        <p:grpSpPr>
          <a:xfrm>
            <a:off x="4508267" y="4595819"/>
            <a:ext cx="432434" cy="432434"/>
            <a:chOff x="1343997" y="3789188"/>
            <a:chExt cx="432434" cy="432434"/>
          </a:xfrm>
        </p:grpSpPr>
        <p:sp>
          <p:nvSpPr>
            <p:cNvPr id="12" name="object 48"/>
            <p:cNvSpPr/>
            <p:nvPr/>
          </p:nvSpPr>
          <p:spPr>
            <a:xfrm>
              <a:off x="1343997" y="3789188"/>
              <a:ext cx="432434" cy="432434"/>
            </a:xfrm>
            <a:custGeom>
              <a:avLst/>
              <a:gdLst/>
              <a:ahLst/>
              <a:cxnLst/>
              <a:rect l="l" t="t" r="r" b="b"/>
              <a:pathLst>
                <a:path w="432435" h="432435">
                  <a:moveTo>
                    <a:pt x="216001" y="0"/>
                  </a:moveTo>
                  <a:lnTo>
                    <a:pt x="166475" y="5704"/>
                  </a:lnTo>
                  <a:lnTo>
                    <a:pt x="121011" y="21955"/>
                  </a:lnTo>
                  <a:lnTo>
                    <a:pt x="80904" y="47454"/>
                  </a:lnTo>
                  <a:lnTo>
                    <a:pt x="47454" y="80904"/>
                  </a:lnTo>
                  <a:lnTo>
                    <a:pt x="21955" y="121011"/>
                  </a:lnTo>
                  <a:lnTo>
                    <a:pt x="5704" y="166475"/>
                  </a:lnTo>
                  <a:lnTo>
                    <a:pt x="0" y="216001"/>
                  </a:lnTo>
                  <a:lnTo>
                    <a:pt x="5704" y="265527"/>
                  </a:lnTo>
                  <a:lnTo>
                    <a:pt x="21955" y="310992"/>
                  </a:lnTo>
                  <a:lnTo>
                    <a:pt x="47454" y="351098"/>
                  </a:lnTo>
                  <a:lnTo>
                    <a:pt x="80904" y="384549"/>
                  </a:lnTo>
                  <a:lnTo>
                    <a:pt x="121011" y="410047"/>
                  </a:lnTo>
                  <a:lnTo>
                    <a:pt x="166475" y="426298"/>
                  </a:lnTo>
                  <a:lnTo>
                    <a:pt x="216001" y="432003"/>
                  </a:lnTo>
                  <a:lnTo>
                    <a:pt x="265527" y="426298"/>
                  </a:lnTo>
                  <a:lnTo>
                    <a:pt x="310992" y="410047"/>
                  </a:lnTo>
                  <a:lnTo>
                    <a:pt x="351098" y="384549"/>
                  </a:lnTo>
                  <a:lnTo>
                    <a:pt x="384549" y="351098"/>
                  </a:lnTo>
                  <a:lnTo>
                    <a:pt x="410047" y="310992"/>
                  </a:lnTo>
                  <a:lnTo>
                    <a:pt x="426298" y="265527"/>
                  </a:lnTo>
                  <a:lnTo>
                    <a:pt x="432003" y="216001"/>
                  </a:lnTo>
                  <a:lnTo>
                    <a:pt x="426298" y="166475"/>
                  </a:lnTo>
                  <a:lnTo>
                    <a:pt x="410047" y="121011"/>
                  </a:lnTo>
                  <a:lnTo>
                    <a:pt x="384549" y="80904"/>
                  </a:lnTo>
                  <a:lnTo>
                    <a:pt x="351098" y="47454"/>
                  </a:lnTo>
                  <a:lnTo>
                    <a:pt x="310992" y="21955"/>
                  </a:lnTo>
                  <a:lnTo>
                    <a:pt x="265527" y="5704"/>
                  </a:lnTo>
                  <a:lnTo>
                    <a:pt x="216001" y="0"/>
                  </a:lnTo>
                  <a:close/>
                </a:path>
              </a:pathLst>
            </a:custGeom>
            <a:solidFill>
              <a:srgbClr val="8DC6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4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64749" y="3941220"/>
              <a:ext cx="177800" cy="228600"/>
            </a:xfrm>
            <a:prstGeom prst="rect">
              <a:avLst/>
            </a:prstGeom>
          </p:spPr>
        </p:pic>
        <p:sp>
          <p:nvSpPr>
            <p:cNvPr id="14" name="object 50"/>
            <p:cNvSpPr/>
            <p:nvPr/>
          </p:nvSpPr>
          <p:spPr>
            <a:xfrm>
              <a:off x="1413949" y="3871370"/>
              <a:ext cx="292100" cy="171450"/>
            </a:xfrm>
            <a:custGeom>
              <a:avLst/>
              <a:gdLst/>
              <a:ahLst/>
              <a:cxnLst/>
              <a:rect l="l" t="t" r="r" b="b"/>
              <a:pathLst>
                <a:path w="292100" h="171450">
                  <a:moveTo>
                    <a:pt x="241300" y="171450"/>
                  </a:moveTo>
                  <a:lnTo>
                    <a:pt x="247650" y="171450"/>
                  </a:lnTo>
                  <a:lnTo>
                    <a:pt x="264951" y="167956"/>
                  </a:lnTo>
                  <a:lnTo>
                    <a:pt x="279080" y="158430"/>
                  </a:lnTo>
                  <a:lnTo>
                    <a:pt x="288606" y="144301"/>
                  </a:lnTo>
                  <a:lnTo>
                    <a:pt x="292100" y="127000"/>
                  </a:lnTo>
                  <a:lnTo>
                    <a:pt x="288606" y="109698"/>
                  </a:lnTo>
                  <a:lnTo>
                    <a:pt x="279080" y="95569"/>
                  </a:lnTo>
                  <a:lnTo>
                    <a:pt x="264951" y="86043"/>
                  </a:lnTo>
                  <a:lnTo>
                    <a:pt x="247650" y="82550"/>
                  </a:lnTo>
                  <a:lnTo>
                    <a:pt x="242925" y="82550"/>
                  </a:lnTo>
                  <a:lnTo>
                    <a:pt x="238391" y="83299"/>
                  </a:lnTo>
                  <a:lnTo>
                    <a:pt x="234124" y="84658"/>
                  </a:lnTo>
                  <a:lnTo>
                    <a:pt x="234657" y="81915"/>
                  </a:lnTo>
                  <a:lnTo>
                    <a:pt x="234950" y="79095"/>
                  </a:lnTo>
                  <a:lnTo>
                    <a:pt x="234950" y="76200"/>
                  </a:lnTo>
                  <a:lnTo>
                    <a:pt x="231456" y="58892"/>
                  </a:lnTo>
                  <a:lnTo>
                    <a:pt x="221930" y="44764"/>
                  </a:lnTo>
                  <a:lnTo>
                    <a:pt x="207801" y="35241"/>
                  </a:lnTo>
                  <a:lnTo>
                    <a:pt x="190500" y="31750"/>
                  </a:lnTo>
                  <a:lnTo>
                    <a:pt x="182377" y="32494"/>
                  </a:lnTo>
                  <a:lnTo>
                    <a:pt x="174745" y="34637"/>
                  </a:lnTo>
                  <a:lnTo>
                    <a:pt x="167732" y="38045"/>
                  </a:lnTo>
                  <a:lnTo>
                    <a:pt x="161467" y="42583"/>
                  </a:lnTo>
                  <a:lnTo>
                    <a:pt x="152353" y="25476"/>
                  </a:lnTo>
                  <a:lnTo>
                    <a:pt x="138668" y="11999"/>
                  </a:lnTo>
                  <a:lnTo>
                    <a:pt x="121405" y="3169"/>
                  </a:lnTo>
                  <a:lnTo>
                    <a:pt x="101561" y="0"/>
                  </a:lnTo>
                  <a:lnTo>
                    <a:pt x="76839" y="4991"/>
                  </a:lnTo>
                  <a:lnTo>
                    <a:pt x="56651" y="18602"/>
                  </a:lnTo>
                  <a:lnTo>
                    <a:pt x="43040" y="38790"/>
                  </a:lnTo>
                  <a:lnTo>
                    <a:pt x="38049" y="63512"/>
                  </a:lnTo>
                  <a:lnTo>
                    <a:pt x="38049" y="70205"/>
                  </a:lnTo>
                  <a:lnTo>
                    <a:pt x="39103" y="76657"/>
                  </a:lnTo>
                  <a:lnTo>
                    <a:pt x="41021" y="82715"/>
                  </a:lnTo>
                  <a:lnTo>
                    <a:pt x="24935" y="87084"/>
                  </a:lnTo>
                  <a:lnTo>
                    <a:pt x="11909" y="96742"/>
                  </a:lnTo>
                  <a:lnTo>
                    <a:pt x="3184" y="110457"/>
                  </a:lnTo>
                  <a:lnTo>
                    <a:pt x="0" y="127000"/>
                  </a:lnTo>
                  <a:lnTo>
                    <a:pt x="3493" y="144301"/>
                  </a:lnTo>
                  <a:lnTo>
                    <a:pt x="13019" y="158430"/>
                  </a:lnTo>
                  <a:lnTo>
                    <a:pt x="27148" y="167956"/>
                  </a:lnTo>
                  <a:lnTo>
                    <a:pt x="44450" y="171450"/>
                  </a:lnTo>
                  <a:lnTo>
                    <a:pt x="95250" y="171450"/>
                  </a:lnTo>
                </a:path>
                <a:path w="292100" h="171450">
                  <a:moveTo>
                    <a:pt x="161582" y="42544"/>
                  </a:moveTo>
                  <a:lnTo>
                    <a:pt x="163195" y="47180"/>
                  </a:lnTo>
                  <a:lnTo>
                    <a:pt x="164299" y="52069"/>
                  </a:lnTo>
                  <a:lnTo>
                    <a:pt x="164807" y="57137"/>
                  </a:lnTo>
                </a:path>
                <a:path w="292100" h="171450">
                  <a:moveTo>
                    <a:pt x="234137" y="84670"/>
                  </a:moveTo>
                  <a:lnTo>
                    <a:pt x="233146" y="89852"/>
                  </a:lnTo>
                  <a:lnTo>
                    <a:pt x="231241" y="94729"/>
                  </a:lnTo>
                  <a:lnTo>
                    <a:pt x="228600" y="99110"/>
                  </a:lnTo>
                </a:path>
                <a:path w="292100" h="171450">
                  <a:moveTo>
                    <a:pt x="41021" y="82677"/>
                  </a:moveTo>
                  <a:lnTo>
                    <a:pt x="46532" y="82257"/>
                  </a:lnTo>
                  <a:lnTo>
                    <a:pt x="52133" y="82842"/>
                  </a:lnTo>
                  <a:lnTo>
                    <a:pt x="57505" y="84493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51"/>
            <p:cNvSpPr/>
            <p:nvPr/>
          </p:nvSpPr>
          <p:spPr>
            <a:xfrm>
              <a:off x="1521899" y="4087270"/>
              <a:ext cx="63500" cy="63500"/>
            </a:xfrm>
            <a:custGeom>
              <a:avLst/>
              <a:gdLst/>
              <a:ahLst/>
              <a:cxnLst/>
              <a:rect l="l" t="t" r="r" b="b"/>
              <a:pathLst>
                <a:path w="63500" h="63500">
                  <a:moveTo>
                    <a:pt x="0" y="0"/>
                  </a:moveTo>
                  <a:lnTo>
                    <a:pt x="12700" y="0"/>
                  </a:lnTo>
                </a:path>
                <a:path w="63500" h="63500">
                  <a:moveTo>
                    <a:pt x="0" y="25400"/>
                  </a:moveTo>
                  <a:lnTo>
                    <a:pt x="12700" y="25400"/>
                  </a:lnTo>
                </a:path>
                <a:path w="63500" h="63500">
                  <a:moveTo>
                    <a:pt x="50800" y="63500"/>
                  </a:moveTo>
                  <a:lnTo>
                    <a:pt x="63500" y="63500"/>
                  </a:lnTo>
                </a:path>
                <a:path w="63500" h="63500">
                  <a:moveTo>
                    <a:pt x="0" y="50800"/>
                  </a:moveTo>
                  <a:lnTo>
                    <a:pt x="12700" y="5080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52"/>
          <p:cNvSpPr txBox="1"/>
          <p:nvPr/>
        </p:nvSpPr>
        <p:spPr>
          <a:xfrm>
            <a:off x="4195644" y="5249938"/>
            <a:ext cx="1057275" cy="282129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R="5080" algn="ctr">
              <a:lnSpc>
                <a:spcPts val="1000"/>
              </a:lnSpc>
              <a:spcBef>
                <a:spcPts val="200"/>
              </a:spcBef>
            </a:pPr>
            <a:r>
              <a:rPr lang="cs-CZ" sz="1100" spc="-25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Uplatnění </a:t>
            </a:r>
            <a:r>
              <a:rPr sz="1100" spc="-30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100" spc="-30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plného potenciálu dat</a:t>
            </a:r>
            <a:endParaRPr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" name="object 53"/>
          <p:cNvGrpSpPr/>
          <p:nvPr/>
        </p:nvGrpSpPr>
        <p:grpSpPr>
          <a:xfrm>
            <a:off x="6728268" y="4613815"/>
            <a:ext cx="432434" cy="432434"/>
            <a:chOff x="3563998" y="3807184"/>
            <a:chExt cx="432434" cy="432434"/>
          </a:xfrm>
        </p:grpSpPr>
        <p:sp>
          <p:nvSpPr>
            <p:cNvPr id="18" name="object 54"/>
            <p:cNvSpPr/>
            <p:nvPr/>
          </p:nvSpPr>
          <p:spPr>
            <a:xfrm>
              <a:off x="3563998" y="3807184"/>
              <a:ext cx="432434" cy="432434"/>
            </a:xfrm>
            <a:custGeom>
              <a:avLst/>
              <a:gdLst/>
              <a:ahLst/>
              <a:cxnLst/>
              <a:rect l="l" t="t" r="r" b="b"/>
              <a:pathLst>
                <a:path w="432435" h="432435">
                  <a:moveTo>
                    <a:pt x="216001" y="0"/>
                  </a:moveTo>
                  <a:lnTo>
                    <a:pt x="166475" y="5704"/>
                  </a:lnTo>
                  <a:lnTo>
                    <a:pt x="121011" y="21955"/>
                  </a:lnTo>
                  <a:lnTo>
                    <a:pt x="80904" y="47454"/>
                  </a:lnTo>
                  <a:lnTo>
                    <a:pt x="47454" y="80904"/>
                  </a:lnTo>
                  <a:lnTo>
                    <a:pt x="21955" y="121011"/>
                  </a:lnTo>
                  <a:lnTo>
                    <a:pt x="5704" y="166475"/>
                  </a:lnTo>
                  <a:lnTo>
                    <a:pt x="0" y="216001"/>
                  </a:lnTo>
                  <a:lnTo>
                    <a:pt x="5704" y="265527"/>
                  </a:lnTo>
                  <a:lnTo>
                    <a:pt x="21955" y="310992"/>
                  </a:lnTo>
                  <a:lnTo>
                    <a:pt x="47454" y="351098"/>
                  </a:lnTo>
                  <a:lnTo>
                    <a:pt x="80904" y="384549"/>
                  </a:lnTo>
                  <a:lnTo>
                    <a:pt x="121011" y="410047"/>
                  </a:lnTo>
                  <a:lnTo>
                    <a:pt x="166475" y="426298"/>
                  </a:lnTo>
                  <a:lnTo>
                    <a:pt x="216001" y="432003"/>
                  </a:lnTo>
                  <a:lnTo>
                    <a:pt x="265527" y="426298"/>
                  </a:lnTo>
                  <a:lnTo>
                    <a:pt x="310992" y="410047"/>
                  </a:lnTo>
                  <a:lnTo>
                    <a:pt x="351098" y="384549"/>
                  </a:lnTo>
                  <a:lnTo>
                    <a:pt x="384549" y="351098"/>
                  </a:lnTo>
                  <a:lnTo>
                    <a:pt x="410047" y="310992"/>
                  </a:lnTo>
                  <a:lnTo>
                    <a:pt x="426298" y="265527"/>
                  </a:lnTo>
                  <a:lnTo>
                    <a:pt x="432003" y="216001"/>
                  </a:lnTo>
                  <a:lnTo>
                    <a:pt x="426298" y="166475"/>
                  </a:lnTo>
                  <a:lnTo>
                    <a:pt x="410047" y="121011"/>
                  </a:lnTo>
                  <a:lnTo>
                    <a:pt x="384549" y="80904"/>
                  </a:lnTo>
                  <a:lnTo>
                    <a:pt x="351098" y="47454"/>
                  </a:lnTo>
                  <a:lnTo>
                    <a:pt x="310992" y="21955"/>
                  </a:lnTo>
                  <a:lnTo>
                    <a:pt x="265527" y="5704"/>
                  </a:lnTo>
                  <a:lnTo>
                    <a:pt x="216001" y="0"/>
                  </a:lnTo>
                  <a:close/>
                </a:path>
              </a:pathLst>
            </a:custGeom>
            <a:solidFill>
              <a:srgbClr val="8DC6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55"/>
            <p:cNvSpPr/>
            <p:nvPr/>
          </p:nvSpPr>
          <p:spPr>
            <a:xfrm>
              <a:off x="3775199" y="4027251"/>
              <a:ext cx="69850" cy="45720"/>
            </a:xfrm>
            <a:custGeom>
              <a:avLst/>
              <a:gdLst/>
              <a:ahLst/>
              <a:cxnLst/>
              <a:rect l="l" t="t" r="r" b="b"/>
              <a:pathLst>
                <a:path w="69850" h="45720">
                  <a:moveTo>
                    <a:pt x="0" y="45402"/>
                  </a:moveTo>
                  <a:lnTo>
                    <a:pt x="0" y="0"/>
                  </a:lnTo>
                </a:path>
                <a:path w="69850" h="45720">
                  <a:moveTo>
                    <a:pt x="25400" y="45402"/>
                  </a:moveTo>
                  <a:lnTo>
                    <a:pt x="25400" y="0"/>
                  </a:lnTo>
                </a:path>
                <a:path w="69850" h="45720">
                  <a:moveTo>
                    <a:pt x="44450" y="45402"/>
                  </a:moveTo>
                  <a:lnTo>
                    <a:pt x="44450" y="0"/>
                  </a:lnTo>
                </a:path>
                <a:path w="69850" h="45720">
                  <a:moveTo>
                    <a:pt x="69850" y="45402"/>
                  </a:moveTo>
                  <a:lnTo>
                    <a:pt x="69850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56"/>
            <p:cNvSpPr/>
            <p:nvPr/>
          </p:nvSpPr>
          <p:spPr>
            <a:xfrm>
              <a:off x="3883149" y="3950099"/>
              <a:ext cx="0" cy="20320"/>
            </a:xfrm>
            <a:custGeom>
              <a:avLst/>
              <a:gdLst/>
              <a:ahLst/>
              <a:cxnLst/>
              <a:rect l="l" t="t" r="r" b="b"/>
              <a:pathLst>
                <a:path h="20320">
                  <a:moveTo>
                    <a:pt x="-6350" y="10001"/>
                  </a:moveTo>
                  <a:lnTo>
                    <a:pt x="6350" y="10001"/>
                  </a:lnTo>
                </a:path>
              </a:pathLst>
            </a:custGeom>
            <a:ln w="2000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57"/>
            <p:cNvSpPr/>
            <p:nvPr/>
          </p:nvSpPr>
          <p:spPr>
            <a:xfrm>
              <a:off x="3876799" y="3992326"/>
              <a:ext cx="12700" cy="63500"/>
            </a:xfrm>
            <a:custGeom>
              <a:avLst/>
              <a:gdLst/>
              <a:ahLst/>
              <a:cxnLst/>
              <a:rect l="l" t="t" r="r" b="b"/>
              <a:pathLst>
                <a:path w="12700" h="63500">
                  <a:moveTo>
                    <a:pt x="0" y="0"/>
                  </a:moveTo>
                  <a:lnTo>
                    <a:pt x="12700" y="0"/>
                  </a:lnTo>
                </a:path>
                <a:path w="12700" h="63500">
                  <a:moveTo>
                    <a:pt x="0" y="31750"/>
                  </a:moveTo>
                  <a:lnTo>
                    <a:pt x="12700" y="31750"/>
                  </a:lnTo>
                </a:path>
                <a:path w="12700" h="63500">
                  <a:moveTo>
                    <a:pt x="0" y="63500"/>
                  </a:moveTo>
                  <a:lnTo>
                    <a:pt x="12700" y="63500"/>
                  </a:lnTo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58"/>
            <p:cNvSpPr/>
            <p:nvPr/>
          </p:nvSpPr>
          <p:spPr>
            <a:xfrm>
              <a:off x="3883149" y="4078051"/>
              <a:ext cx="0" cy="18415"/>
            </a:xfrm>
            <a:custGeom>
              <a:avLst/>
              <a:gdLst/>
              <a:ahLst/>
              <a:cxnLst/>
              <a:rect l="l" t="t" r="r" b="b"/>
              <a:pathLst>
                <a:path h="18414">
                  <a:moveTo>
                    <a:pt x="-6350" y="9099"/>
                  </a:moveTo>
                  <a:lnTo>
                    <a:pt x="6350" y="9099"/>
                  </a:lnTo>
                </a:path>
              </a:pathLst>
            </a:custGeom>
            <a:ln w="181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9"/>
            <p:cNvSpPr/>
            <p:nvPr/>
          </p:nvSpPr>
          <p:spPr>
            <a:xfrm>
              <a:off x="3740199" y="3950104"/>
              <a:ext cx="187960" cy="146685"/>
            </a:xfrm>
            <a:custGeom>
              <a:avLst/>
              <a:gdLst/>
              <a:ahLst/>
              <a:cxnLst/>
              <a:rect l="l" t="t" r="r" b="b"/>
              <a:pathLst>
                <a:path w="187960" h="146685">
                  <a:moveTo>
                    <a:pt x="0" y="0"/>
                  </a:moveTo>
                  <a:lnTo>
                    <a:pt x="130251" y="0"/>
                  </a:lnTo>
                  <a:lnTo>
                    <a:pt x="142951" y="0"/>
                  </a:lnTo>
                  <a:lnTo>
                    <a:pt x="155651" y="0"/>
                  </a:lnTo>
                  <a:lnTo>
                    <a:pt x="187401" y="0"/>
                  </a:lnTo>
                  <a:lnTo>
                    <a:pt x="187401" y="39052"/>
                  </a:lnTo>
                  <a:lnTo>
                    <a:pt x="187401" y="77152"/>
                  </a:lnTo>
                  <a:lnTo>
                    <a:pt x="187401" y="146151"/>
                  </a:lnTo>
                  <a:lnTo>
                    <a:pt x="155651" y="146151"/>
                  </a:lnTo>
                  <a:lnTo>
                    <a:pt x="130251" y="146151"/>
                  </a:lnTo>
                  <a:lnTo>
                    <a:pt x="0" y="146151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0"/>
            <p:cNvSpPr/>
            <p:nvPr/>
          </p:nvSpPr>
          <p:spPr>
            <a:xfrm>
              <a:off x="3756149" y="3976454"/>
              <a:ext cx="69850" cy="25400"/>
            </a:xfrm>
            <a:custGeom>
              <a:avLst/>
              <a:gdLst/>
              <a:ahLst/>
              <a:cxnLst/>
              <a:rect l="l" t="t" r="r" b="b"/>
              <a:pathLst>
                <a:path w="69850" h="25400">
                  <a:moveTo>
                    <a:pt x="0" y="0"/>
                  </a:moveTo>
                  <a:lnTo>
                    <a:pt x="25400" y="0"/>
                  </a:lnTo>
                </a:path>
                <a:path w="69850" h="25400">
                  <a:moveTo>
                    <a:pt x="0" y="25400"/>
                  </a:moveTo>
                  <a:lnTo>
                    <a:pt x="69850" y="2540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61"/>
            <p:cNvSpPr/>
            <p:nvPr/>
          </p:nvSpPr>
          <p:spPr>
            <a:xfrm>
              <a:off x="3697449" y="3870831"/>
              <a:ext cx="165100" cy="304800"/>
            </a:xfrm>
            <a:custGeom>
              <a:avLst/>
              <a:gdLst/>
              <a:ahLst/>
              <a:cxnLst/>
              <a:rect l="l" t="t" r="r" b="b"/>
              <a:pathLst>
                <a:path w="165100" h="304800">
                  <a:moveTo>
                    <a:pt x="165100" y="60439"/>
                  </a:moveTo>
                  <a:lnTo>
                    <a:pt x="165100" y="19050"/>
                  </a:lnTo>
                  <a:lnTo>
                    <a:pt x="163603" y="11631"/>
                  </a:lnTo>
                  <a:lnTo>
                    <a:pt x="159523" y="5576"/>
                  </a:lnTo>
                  <a:lnTo>
                    <a:pt x="153468" y="1496"/>
                  </a:lnTo>
                  <a:lnTo>
                    <a:pt x="146050" y="0"/>
                  </a:lnTo>
                  <a:lnTo>
                    <a:pt x="19050" y="0"/>
                  </a:lnTo>
                  <a:lnTo>
                    <a:pt x="11637" y="1496"/>
                  </a:lnTo>
                  <a:lnTo>
                    <a:pt x="5581" y="5576"/>
                  </a:lnTo>
                  <a:lnTo>
                    <a:pt x="1497" y="11631"/>
                  </a:lnTo>
                  <a:lnTo>
                    <a:pt x="0" y="19050"/>
                  </a:lnTo>
                  <a:lnTo>
                    <a:pt x="0" y="285648"/>
                  </a:lnTo>
                  <a:lnTo>
                    <a:pt x="1497" y="293061"/>
                  </a:lnTo>
                  <a:lnTo>
                    <a:pt x="5581" y="299116"/>
                  </a:lnTo>
                  <a:lnTo>
                    <a:pt x="11637" y="303200"/>
                  </a:lnTo>
                  <a:lnTo>
                    <a:pt x="19050" y="304698"/>
                  </a:lnTo>
                  <a:lnTo>
                    <a:pt x="146050" y="304698"/>
                  </a:lnTo>
                  <a:lnTo>
                    <a:pt x="153468" y="303200"/>
                  </a:lnTo>
                  <a:lnTo>
                    <a:pt x="159523" y="299116"/>
                  </a:lnTo>
                  <a:lnTo>
                    <a:pt x="163603" y="293061"/>
                  </a:lnTo>
                  <a:lnTo>
                    <a:pt x="165100" y="285648"/>
                  </a:lnTo>
                  <a:lnTo>
                    <a:pt x="165100" y="244246"/>
                  </a:lnTo>
                </a:path>
                <a:path w="165100" h="304800">
                  <a:moveTo>
                    <a:pt x="0" y="260248"/>
                  </a:moveTo>
                  <a:lnTo>
                    <a:pt x="165100" y="260248"/>
                  </a:lnTo>
                </a:path>
                <a:path w="165100" h="304800">
                  <a:moveTo>
                    <a:pt x="0" y="38100"/>
                  </a:moveTo>
                  <a:lnTo>
                    <a:pt x="165100" y="38100"/>
                  </a:lnTo>
                </a:path>
                <a:path w="165100" h="304800">
                  <a:moveTo>
                    <a:pt x="69850" y="279298"/>
                  </a:moveTo>
                  <a:lnTo>
                    <a:pt x="95250" y="279298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62"/>
          <p:cNvSpPr txBox="1"/>
          <p:nvPr/>
        </p:nvSpPr>
        <p:spPr>
          <a:xfrm>
            <a:off x="5943827" y="5235816"/>
            <a:ext cx="2000885" cy="92333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indent="231140" algn="ctr">
              <a:lnSpc>
                <a:spcPts val="1000"/>
              </a:lnSpc>
              <a:spcBef>
                <a:spcPts val="200"/>
              </a:spcBef>
            </a:pPr>
            <a:r>
              <a:rPr lang="cs-CZ" sz="1100" b="1" spc="-20" dirty="0" smtClean="0">
                <a:solidFill>
                  <a:srgbClr val="67AE3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roku</a:t>
            </a:r>
            <a:r>
              <a:rPr sz="1100" b="1" spc="20" dirty="0" smtClean="0">
                <a:solidFill>
                  <a:srgbClr val="67AE3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65" dirty="0" smtClean="0">
                <a:solidFill>
                  <a:srgbClr val="67AE3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sz="1100" b="1" spc="75" dirty="0" smtClean="0">
                <a:solidFill>
                  <a:srgbClr val="67AE3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sz="1100" b="1" spc="45" dirty="0" smtClean="0">
                <a:solidFill>
                  <a:srgbClr val="67AE3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sz="1100" spc="-30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100" spc="-30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zavedení integrovaného elektronického jízdního dokladu v multimodální osobní dopravě</a:t>
            </a:r>
            <a:r>
              <a:rPr sz="1100" spc="-40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1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1040"/>
              </a:lnSpc>
            </a:pPr>
            <a:endParaRPr lang="cs-CZ" sz="1100" spc="-50" dirty="0" smtClean="0">
              <a:solidFill>
                <a:srgbClr val="58595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1040"/>
              </a:lnSpc>
            </a:pPr>
            <a:r>
              <a:rPr lang="cs-CZ" sz="1100" spc="-50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Bezpapírové technologie pro nákladní dopravu</a:t>
            </a:r>
            <a:r>
              <a:rPr sz="1100" spc="-165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7" name="object 63"/>
          <p:cNvGrpSpPr/>
          <p:nvPr/>
        </p:nvGrpSpPr>
        <p:grpSpPr>
          <a:xfrm>
            <a:off x="8948269" y="4613815"/>
            <a:ext cx="432434" cy="432434"/>
            <a:chOff x="5783999" y="3807184"/>
            <a:chExt cx="432434" cy="432434"/>
          </a:xfrm>
        </p:grpSpPr>
        <p:sp>
          <p:nvSpPr>
            <p:cNvPr id="28" name="object 64"/>
            <p:cNvSpPr/>
            <p:nvPr/>
          </p:nvSpPr>
          <p:spPr>
            <a:xfrm>
              <a:off x="5783999" y="3807184"/>
              <a:ext cx="432434" cy="432434"/>
            </a:xfrm>
            <a:custGeom>
              <a:avLst/>
              <a:gdLst/>
              <a:ahLst/>
              <a:cxnLst/>
              <a:rect l="l" t="t" r="r" b="b"/>
              <a:pathLst>
                <a:path w="432435" h="432435">
                  <a:moveTo>
                    <a:pt x="216001" y="0"/>
                  </a:moveTo>
                  <a:lnTo>
                    <a:pt x="166475" y="5704"/>
                  </a:lnTo>
                  <a:lnTo>
                    <a:pt x="121011" y="21955"/>
                  </a:lnTo>
                  <a:lnTo>
                    <a:pt x="80904" y="47454"/>
                  </a:lnTo>
                  <a:lnTo>
                    <a:pt x="47454" y="80904"/>
                  </a:lnTo>
                  <a:lnTo>
                    <a:pt x="21955" y="121011"/>
                  </a:lnTo>
                  <a:lnTo>
                    <a:pt x="5704" y="166475"/>
                  </a:lnTo>
                  <a:lnTo>
                    <a:pt x="0" y="216001"/>
                  </a:lnTo>
                  <a:lnTo>
                    <a:pt x="5704" y="265527"/>
                  </a:lnTo>
                  <a:lnTo>
                    <a:pt x="21955" y="310992"/>
                  </a:lnTo>
                  <a:lnTo>
                    <a:pt x="47454" y="351098"/>
                  </a:lnTo>
                  <a:lnTo>
                    <a:pt x="80904" y="384549"/>
                  </a:lnTo>
                  <a:lnTo>
                    <a:pt x="121011" y="410047"/>
                  </a:lnTo>
                  <a:lnTo>
                    <a:pt x="166475" y="426298"/>
                  </a:lnTo>
                  <a:lnTo>
                    <a:pt x="216001" y="432003"/>
                  </a:lnTo>
                  <a:lnTo>
                    <a:pt x="265527" y="426298"/>
                  </a:lnTo>
                  <a:lnTo>
                    <a:pt x="310992" y="410047"/>
                  </a:lnTo>
                  <a:lnTo>
                    <a:pt x="351098" y="384549"/>
                  </a:lnTo>
                  <a:lnTo>
                    <a:pt x="384549" y="351098"/>
                  </a:lnTo>
                  <a:lnTo>
                    <a:pt x="410047" y="310992"/>
                  </a:lnTo>
                  <a:lnTo>
                    <a:pt x="426298" y="265527"/>
                  </a:lnTo>
                  <a:lnTo>
                    <a:pt x="432003" y="216001"/>
                  </a:lnTo>
                  <a:lnTo>
                    <a:pt x="426298" y="166475"/>
                  </a:lnTo>
                  <a:lnTo>
                    <a:pt x="410047" y="121011"/>
                  </a:lnTo>
                  <a:lnTo>
                    <a:pt x="384549" y="80904"/>
                  </a:lnTo>
                  <a:lnTo>
                    <a:pt x="351098" y="47454"/>
                  </a:lnTo>
                  <a:lnTo>
                    <a:pt x="310992" y="21955"/>
                  </a:lnTo>
                  <a:lnTo>
                    <a:pt x="265527" y="5704"/>
                  </a:lnTo>
                  <a:lnTo>
                    <a:pt x="216001" y="0"/>
                  </a:lnTo>
                  <a:close/>
                </a:path>
              </a:pathLst>
            </a:custGeom>
            <a:solidFill>
              <a:srgbClr val="8DC6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6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41250" y="3953329"/>
              <a:ext cx="317500" cy="139700"/>
            </a:xfrm>
            <a:prstGeom prst="rect">
              <a:avLst/>
            </a:prstGeom>
          </p:spPr>
        </p:pic>
      </p:grpSp>
      <p:sp>
        <p:nvSpPr>
          <p:cNvPr id="30" name="object 66"/>
          <p:cNvSpPr txBox="1"/>
          <p:nvPr/>
        </p:nvSpPr>
        <p:spPr>
          <a:xfrm>
            <a:off x="8404175" y="5249938"/>
            <a:ext cx="1520190" cy="410369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indent="14604" algn="ctr">
              <a:lnSpc>
                <a:spcPts val="1000"/>
              </a:lnSpc>
              <a:spcBef>
                <a:spcPts val="200"/>
              </a:spcBef>
            </a:pPr>
            <a:r>
              <a:rPr lang="cs-CZ" sz="1100" b="1" spc="-20" dirty="0" smtClean="0">
                <a:solidFill>
                  <a:srgbClr val="67AE3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roku </a:t>
            </a:r>
            <a:r>
              <a:rPr sz="1100" b="1" spc="65" dirty="0" smtClean="0">
                <a:solidFill>
                  <a:srgbClr val="67AE3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sz="1100" b="1" spc="75" dirty="0" smtClean="0">
                <a:solidFill>
                  <a:srgbClr val="67AE3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sz="1100" b="1" spc="45" dirty="0" smtClean="0">
                <a:solidFill>
                  <a:srgbClr val="67AE3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sz="1100" spc="-155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cs-CZ" sz="1100" spc="-55" dirty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zavedení </a:t>
            </a:r>
            <a:r>
              <a:rPr lang="cs-CZ" sz="1100" spc="-55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automatizované mobility v širokém rozsahu</a:t>
            </a:r>
            <a:endParaRPr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bject 67"/>
          <p:cNvSpPr/>
          <p:nvPr/>
        </p:nvSpPr>
        <p:spPr>
          <a:xfrm>
            <a:off x="5859507" y="4586684"/>
            <a:ext cx="0" cy="1127125"/>
          </a:xfrm>
          <a:custGeom>
            <a:avLst/>
            <a:gdLst/>
            <a:ahLst/>
            <a:cxnLst/>
            <a:rect l="l" t="t" r="r" b="b"/>
            <a:pathLst>
              <a:path h="1127125">
                <a:moveTo>
                  <a:pt x="0" y="0"/>
                </a:moveTo>
                <a:lnTo>
                  <a:pt x="0" y="1126921"/>
                </a:lnTo>
              </a:path>
            </a:pathLst>
          </a:custGeom>
          <a:ln w="9525">
            <a:solidFill>
              <a:srgbClr val="54A43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68"/>
          <p:cNvSpPr/>
          <p:nvPr/>
        </p:nvSpPr>
        <p:spPr>
          <a:xfrm>
            <a:off x="8029032" y="4586684"/>
            <a:ext cx="0" cy="1127125"/>
          </a:xfrm>
          <a:custGeom>
            <a:avLst/>
            <a:gdLst/>
            <a:ahLst/>
            <a:cxnLst/>
            <a:rect l="l" t="t" r="r" b="b"/>
            <a:pathLst>
              <a:path h="1127125">
                <a:moveTo>
                  <a:pt x="0" y="0"/>
                </a:moveTo>
                <a:lnTo>
                  <a:pt x="0" y="1126921"/>
                </a:lnTo>
              </a:path>
            </a:pathLst>
          </a:custGeom>
          <a:ln w="9525">
            <a:solidFill>
              <a:srgbClr val="54A43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délník 32"/>
          <p:cNvSpPr/>
          <p:nvPr/>
        </p:nvSpPr>
        <p:spPr>
          <a:xfrm>
            <a:off x="6534054" y="2203101"/>
            <a:ext cx="3904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spc="5" dirty="0">
                <a:solidFill>
                  <a:srgbClr val="104E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endParaRPr lang="cs-CZ" sz="3200" dirty="0"/>
          </a:p>
        </p:txBody>
      </p:sp>
      <p:grpSp>
        <p:nvGrpSpPr>
          <p:cNvPr id="34" name="object 4"/>
          <p:cNvGrpSpPr/>
          <p:nvPr/>
        </p:nvGrpSpPr>
        <p:grpSpPr>
          <a:xfrm>
            <a:off x="7710004" y="1837391"/>
            <a:ext cx="1915160" cy="828040"/>
            <a:chOff x="2581200" y="4757627"/>
            <a:chExt cx="1915160" cy="828040"/>
          </a:xfrm>
        </p:grpSpPr>
        <p:sp>
          <p:nvSpPr>
            <p:cNvPr id="35" name="object 5"/>
            <p:cNvSpPr/>
            <p:nvPr/>
          </p:nvSpPr>
          <p:spPr>
            <a:xfrm>
              <a:off x="3029616" y="4757627"/>
              <a:ext cx="1466850" cy="828040"/>
            </a:xfrm>
            <a:custGeom>
              <a:avLst/>
              <a:gdLst/>
              <a:ahLst/>
              <a:cxnLst/>
              <a:rect l="l" t="t" r="r" b="b"/>
              <a:pathLst>
                <a:path w="1466850" h="828039">
                  <a:moveTo>
                    <a:pt x="585084" y="0"/>
                  </a:moveTo>
                  <a:lnTo>
                    <a:pt x="536778" y="3002"/>
                  </a:lnTo>
                  <a:lnTo>
                    <a:pt x="489432" y="11965"/>
                  </a:lnTo>
                  <a:lnTo>
                    <a:pt x="444246" y="26263"/>
                  </a:lnTo>
                  <a:lnTo>
                    <a:pt x="401324" y="46359"/>
                  </a:lnTo>
                  <a:lnTo>
                    <a:pt x="361911" y="71164"/>
                  </a:lnTo>
                  <a:lnTo>
                    <a:pt x="326348" y="100708"/>
                  </a:lnTo>
                  <a:lnTo>
                    <a:pt x="295376" y="134035"/>
                  </a:lnTo>
                  <a:lnTo>
                    <a:pt x="272975" y="165625"/>
                  </a:lnTo>
                  <a:lnTo>
                    <a:pt x="249701" y="210620"/>
                  </a:lnTo>
                  <a:lnTo>
                    <a:pt x="234327" y="258039"/>
                  </a:lnTo>
                  <a:lnTo>
                    <a:pt x="226979" y="304089"/>
                  </a:lnTo>
                  <a:lnTo>
                    <a:pt x="226187" y="315544"/>
                  </a:lnTo>
                  <a:lnTo>
                    <a:pt x="204251" y="321469"/>
                  </a:lnTo>
                  <a:lnTo>
                    <a:pt x="162732" y="337631"/>
                  </a:lnTo>
                  <a:lnTo>
                    <a:pt x="123519" y="359754"/>
                  </a:lnTo>
                  <a:lnTo>
                    <a:pt x="87554" y="387838"/>
                  </a:lnTo>
                  <a:lnTo>
                    <a:pt x="57001" y="420778"/>
                  </a:lnTo>
                  <a:lnTo>
                    <a:pt x="32350" y="457987"/>
                  </a:lnTo>
                  <a:lnTo>
                    <a:pt x="14385" y="498078"/>
                  </a:lnTo>
                  <a:lnTo>
                    <a:pt x="3566" y="540184"/>
                  </a:lnTo>
                  <a:lnTo>
                    <a:pt x="0" y="591594"/>
                  </a:lnTo>
                  <a:lnTo>
                    <a:pt x="583" y="606256"/>
                  </a:lnTo>
                  <a:lnTo>
                    <a:pt x="6492" y="648058"/>
                  </a:lnTo>
                  <a:lnTo>
                    <a:pt x="18481" y="686557"/>
                  </a:lnTo>
                  <a:lnTo>
                    <a:pt x="37045" y="721372"/>
                  </a:lnTo>
                  <a:lnTo>
                    <a:pt x="61007" y="751582"/>
                  </a:lnTo>
                  <a:lnTo>
                    <a:pt x="99560" y="783476"/>
                  </a:lnTo>
                  <a:lnTo>
                    <a:pt x="144815" y="806491"/>
                  </a:lnTo>
                  <a:lnTo>
                    <a:pt x="182989" y="818253"/>
                  </a:lnTo>
                  <a:lnTo>
                    <a:pt x="222831" y="825419"/>
                  </a:lnTo>
                  <a:lnTo>
                    <a:pt x="258800" y="828002"/>
                  </a:lnTo>
                  <a:lnTo>
                    <a:pt x="281864" y="819430"/>
                  </a:lnTo>
                  <a:lnTo>
                    <a:pt x="289471" y="801870"/>
                  </a:lnTo>
                  <a:lnTo>
                    <a:pt x="281742" y="784098"/>
                  </a:lnTo>
                  <a:lnTo>
                    <a:pt x="258800" y="774890"/>
                  </a:lnTo>
                  <a:lnTo>
                    <a:pt x="256362" y="774890"/>
                  </a:lnTo>
                  <a:lnTo>
                    <a:pt x="257657" y="774890"/>
                  </a:lnTo>
                  <a:lnTo>
                    <a:pt x="253860" y="774890"/>
                  </a:lnTo>
                  <a:lnTo>
                    <a:pt x="250101" y="774496"/>
                  </a:lnTo>
                  <a:lnTo>
                    <a:pt x="246316" y="774496"/>
                  </a:lnTo>
                  <a:lnTo>
                    <a:pt x="204539" y="768815"/>
                  </a:lnTo>
                  <a:lnTo>
                    <a:pt x="167487" y="757694"/>
                  </a:lnTo>
                  <a:lnTo>
                    <a:pt x="120828" y="731618"/>
                  </a:lnTo>
                  <a:lnTo>
                    <a:pt x="86282" y="693967"/>
                  </a:lnTo>
                  <a:lnTo>
                    <a:pt x="65103" y="645559"/>
                  </a:lnTo>
                  <a:lnTo>
                    <a:pt x="58026" y="587641"/>
                  </a:lnTo>
                  <a:lnTo>
                    <a:pt x="58026" y="576554"/>
                  </a:lnTo>
                  <a:lnTo>
                    <a:pt x="58445" y="573113"/>
                  </a:lnTo>
                  <a:lnTo>
                    <a:pt x="58445" y="569671"/>
                  </a:lnTo>
                  <a:lnTo>
                    <a:pt x="65676" y="526915"/>
                  </a:lnTo>
                  <a:lnTo>
                    <a:pt x="79413" y="490563"/>
                  </a:lnTo>
                  <a:lnTo>
                    <a:pt x="100380" y="456315"/>
                  </a:lnTo>
                  <a:lnTo>
                    <a:pt x="127635" y="426364"/>
                  </a:lnTo>
                  <a:lnTo>
                    <a:pt x="159881" y="400953"/>
                  </a:lnTo>
                  <a:lnTo>
                    <a:pt x="196824" y="381266"/>
                  </a:lnTo>
                  <a:lnTo>
                    <a:pt x="236356" y="367658"/>
                  </a:lnTo>
                  <a:lnTo>
                    <a:pt x="279031" y="360642"/>
                  </a:lnTo>
                  <a:lnTo>
                    <a:pt x="280289" y="360642"/>
                  </a:lnTo>
                  <a:lnTo>
                    <a:pt x="286143" y="359880"/>
                  </a:lnTo>
                  <a:lnTo>
                    <a:pt x="285318" y="354901"/>
                  </a:lnTo>
                  <a:lnTo>
                    <a:pt x="284047" y="328258"/>
                  </a:lnTo>
                  <a:lnTo>
                    <a:pt x="285213" y="303463"/>
                  </a:lnTo>
                  <a:lnTo>
                    <a:pt x="294538" y="255549"/>
                  </a:lnTo>
                  <a:lnTo>
                    <a:pt x="313574" y="209019"/>
                  </a:lnTo>
                  <a:lnTo>
                    <a:pt x="341096" y="166509"/>
                  </a:lnTo>
                  <a:lnTo>
                    <a:pt x="376478" y="129489"/>
                  </a:lnTo>
                  <a:lnTo>
                    <a:pt x="419100" y="98488"/>
                  </a:lnTo>
                  <a:lnTo>
                    <a:pt x="465907" y="75319"/>
                  </a:lnTo>
                  <a:lnTo>
                    <a:pt x="518058" y="59893"/>
                  </a:lnTo>
                  <a:lnTo>
                    <a:pt x="572263" y="53014"/>
                  </a:lnTo>
                  <a:lnTo>
                    <a:pt x="599206" y="53015"/>
                  </a:lnTo>
                  <a:lnTo>
                    <a:pt x="652611" y="59595"/>
                  </a:lnTo>
                  <a:lnTo>
                    <a:pt x="703977" y="74764"/>
                  </a:lnTo>
                  <a:lnTo>
                    <a:pt x="751429" y="97958"/>
                  </a:lnTo>
                  <a:lnTo>
                    <a:pt x="793855" y="128596"/>
                  </a:lnTo>
                  <a:lnTo>
                    <a:pt x="829356" y="165480"/>
                  </a:lnTo>
                  <a:lnTo>
                    <a:pt x="856987" y="207581"/>
                  </a:lnTo>
                  <a:lnTo>
                    <a:pt x="870331" y="236436"/>
                  </a:lnTo>
                  <a:lnTo>
                    <a:pt x="876185" y="234912"/>
                  </a:lnTo>
                  <a:lnTo>
                    <a:pt x="901959" y="230382"/>
                  </a:lnTo>
                  <a:lnTo>
                    <a:pt x="927615" y="228176"/>
                  </a:lnTo>
                  <a:lnTo>
                    <a:pt x="953036" y="228191"/>
                  </a:lnTo>
                  <a:lnTo>
                    <a:pt x="1003318" y="234603"/>
                  </a:lnTo>
                  <a:lnTo>
                    <a:pt x="1051701" y="249461"/>
                  </a:lnTo>
                  <a:lnTo>
                    <a:pt x="1096303" y="272132"/>
                  </a:lnTo>
                  <a:lnTo>
                    <a:pt x="1135710" y="302044"/>
                  </a:lnTo>
                  <a:lnTo>
                    <a:pt x="1168137" y="337784"/>
                  </a:lnTo>
                  <a:lnTo>
                    <a:pt x="1192956" y="378485"/>
                  </a:lnTo>
                  <a:lnTo>
                    <a:pt x="1202461" y="400774"/>
                  </a:lnTo>
                  <a:lnTo>
                    <a:pt x="1202461" y="401917"/>
                  </a:lnTo>
                  <a:lnTo>
                    <a:pt x="1203718" y="404965"/>
                  </a:lnTo>
                  <a:lnTo>
                    <a:pt x="1245073" y="409548"/>
                  </a:lnTo>
                  <a:lnTo>
                    <a:pt x="1295787" y="426436"/>
                  </a:lnTo>
                  <a:lnTo>
                    <a:pt x="1340421" y="454634"/>
                  </a:lnTo>
                  <a:lnTo>
                    <a:pt x="1375277" y="492853"/>
                  </a:lnTo>
                  <a:lnTo>
                    <a:pt x="1398138" y="537615"/>
                  </a:lnTo>
                  <a:lnTo>
                    <a:pt x="1407528" y="581126"/>
                  </a:lnTo>
                  <a:lnTo>
                    <a:pt x="1407528" y="586486"/>
                  </a:lnTo>
                  <a:lnTo>
                    <a:pt x="1408366" y="596798"/>
                  </a:lnTo>
                  <a:lnTo>
                    <a:pt x="1408366" y="601776"/>
                  </a:lnTo>
                  <a:lnTo>
                    <a:pt x="1407514" y="620125"/>
                  </a:lnTo>
                  <a:lnTo>
                    <a:pt x="1395349" y="668642"/>
                  </a:lnTo>
                  <a:lnTo>
                    <a:pt x="1368470" y="709756"/>
                  </a:lnTo>
                  <a:lnTo>
                    <a:pt x="1330675" y="739965"/>
                  </a:lnTo>
                  <a:lnTo>
                    <a:pt x="1286959" y="759490"/>
                  </a:lnTo>
                  <a:lnTo>
                    <a:pt x="1243965" y="770305"/>
                  </a:lnTo>
                  <a:lnTo>
                    <a:pt x="1222328" y="781348"/>
                  </a:lnTo>
                  <a:lnTo>
                    <a:pt x="1214566" y="799342"/>
                  </a:lnTo>
                  <a:lnTo>
                    <a:pt x="1221503" y="816192"/>
                  </a:lnTo>
                  <a:lnTo>
                    <a:pt x="1243965" y="823798"/>
                  </a:lnTo>
                  <a:lnTo>
                    <a:pt x="1287221" y="814865"/>
                  </a:lnTo>
                  <a:lnTo>
                    <a:pt x="1327010" y="801636"/>
                  </a:lnTo>
                  <a:lnTo>
                    <a:pt x="1366531" y="781621"/>
                  </a:lnTo>
                  <a:lnTo>
                    <a:pt x="1400403" y="756158"/>
                  </a:lnTo>
                  <a:lnTo>
                    <a:pt x="1428543" y="724485"/>
                  </a:lnTo>
                  <a:lnTo>
                    <a:pt x="1449463" y="687374"/>
                  </a:lnTo>
                  <a:lnTo>
                    <a:pt x="1461462" y="649249"/>
                  </a:lnTo>
                  <a:lnTo>
                    <a:pt x="1466240" y="607123"/>
                  </a:lnTo>
                  <a:lnTo>
                    <a:pt x="1466240" y="596036"/>
                  </a:lnTo>
                  <a:lnTo>
                    <a:pt x="1459861" y="544073"/>
                  </a:lnTo>
                  <a:lnTo>
                    <a:pt x="1447788" y="506966"/>
                  </a:lnTo>
                  <a:lnTo>
                    <a:pt x="1429253" y="472085"/>
                  </a:lnTo>
                  <a:lnTo>
                    <a:pt x="1404722" y="440144"/>
                  </a:lnTo>
                  <a:lnTo>
                    <a:pt x="1374999" y="412360"/>
                  </a:lnTo>
                  <a:lnTo>
                    <a:pt x="1341022" y="389167"/>
                  </a:lnTo>
                  <a:lnTo>
                    <a:pt x="1304081" y="371628"/>
                  </a:lnTo>
                  <a:lnTo>
                    <a:pt x="1265428" y="359746"/>
                  </a:lnTo>
                  <a:lnTo>
                    <a:pt x="1245235" y="355663"/>
                  </a:lnTo>
                  <a:lnTo>
                    <a:pt x="1239649" y="344858"/>
                  </a:lnTo>
                  <a:lnTo>
                    <a:pt x="1212290" y="303561"/>
                  </a:lnTo>
                  <a:lnTo>
                    <a:pt x="1186522" y="273888"/>
                  </a:lnTo>
                  <a:lnTo>
                    <a:pt x="1156265" y="247447"/>
                  </a:lnTo>
                  <a:lnTo>
                    <a:pt x="1122722" y="224693"/>
                  </a:lnTo>
                  <a:lnTo>
                    <a:pt x="1087043" y="206302"/>
                  </a:lnTo>
                  <a:lnTo>
                    <a:pt x="1051483" y="192494"/>
                  </a:lnTo>
                  <a:lnTo>
                    <a:pt x="1014572" y="182767"/>
                  </a:lnTo>
                  <a:lnTo>
                    <a:pt x="964503" y="176020"/>
                  </a:lnTo>
                  <a:lnTo>
                    <a:pt x="940047" y="175161"/>
                  </a:lnTo>
                  <a:lnTo>
                    <a:pt x="928408" y="175347"/>
                  </a:lnTo>
                  <a:lnTo>
                    <a:pt x="916768" y="175893"/>
                  </a:lnTo>
                  <a:lnTo>
                    <a:pt x="905129" y="176834"/>
                  </a:lnTo>
                  <a:lnTo>
                    <a:pt x="898985" y="166649"/>
                  </a:lnTo>
                  <a:lnTo>
                    <a:pt x="870204" y="127357"/>
                  </a:lnTo>
                  <a:lnTo>
                    <a:pt x="843483" y="99263"/>
                  </a:lnTo>
                  <a:lnTo>
                    <a:pt x="812818" y="73674"/>
                  </a:lnTo>
                  <a:lnTo>
                    <a:pt x="779321" y="51576"/>
                  </a:lnTo>
                  <a:lnTo>
                    <a:pt x="740862" y="32063"/>
                  </a:lnTo>
                  <a:lnTo>
                    <a:pt x="695871" y="15570"/>
                  </a:lnTo>
                  <a:lnTo>
                    <a:pt x="649106" y="5086"/>
                  </a:lnTo>
                  <a:lnTo>
                    <a:pt x="601252" y="328"/>
                  </a:lnTo>
                  <a:lnTo>
                    <a:pt x="585084" y="0"/>
                  </a:lnTo>
                  <a:close/>
                </a:path>
              </a:pathLst>
            </a:custGeom>
            <a:solidFill>
              <a:srgbClr val="008A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6"/>
            <p:cNvSpPr/>
            <p:nvPr/>
          </p:nvSpPr>
          <p:spPr>
            <a:xfrm>
              <a:off x="2581200" y="4925037"/>
              <a:ext cx="659130" cy="659130"/>
            </a:xfrm>
            <a:custGeom>
              <a:avLst/>
              <a:gdLst/>
              <a:ahLst/>
              <a:cxnLst/>
              <a:rect l="l" t="t" r="r" b="b"/>
              <a:pathLst>
                <a:path w="659130" h="659129">
                  <a:moveTo>
                    <a:pt x="329399" y="0"/>
                  </a:moveTo>
                  <a:lnTo>
                    <a:pt x="280722" y="3571"/>
                  </a:lnTo>
                  <a:lnTo>
                    <a:pt x="234263" y="13946"/>
                  </a:lnTo>
                  <a:lnTo>
                    <a:pt x="190531" y="30614"/>
                  </a:lnTo>
                  <a:lnTo>
                    <a:pt x="150036" y="53067"/>
                  </a:lnTo>
                  <a:lnTo>
                    <a:pt x="113287" y="80794"/>
                  </a:lnTo>
                  <a:lnTo>
                    <a:pt x="80794" y="113287"/>
                  </a:lnTo>
                  <a:lnTo>
                    <a:pt x="53067" y="150036"/>
                  </a:lnTo>
                  <a:lnTo>
                    <a:pt x="30614" y="190531"/>
                  </a:lnTo>
                  <a:lnTo>
                    <a:pt x="13946" y="234263"/>
                  </a:lnTo>
                  <a:lnTo>
                    <a:pt x="3571" y="280722"/>
                  </a:lnTo>
                  <a:lnTo>
                    <a:pt x="0" y="329399"/>
                  </a:lnTo>
                  <a:lnTo>
                    <a:pt x="3571" y="378077"/>
                  </a:lnTo>
                  <a:lnTo>
                    <a:pt x="13946" y="424536"/>
                  </a:lnTo>
                  <a:lnTo>
                    <a:pt x="30614" y="468268"/>
                  </a:lnTo>
                  <a:lnTo>
                    <a:pt x="53067" y="508763"/>
                  </a:lnTo>
                  <a:lnTo>
                    <a:pt x="80794" y="545512"/>
                  </a:lnTo>
                  <a:lnTo>
                    <a:pt x="113287" y="578005"/>
                  </a:lnTo>
                  <a:lnTo>
                    <a:pt x="150036" y="605732"/>
                  </a:lnTo>
                  <a:lnTo>
                    <a:pt x="190531" y="628185"/>
                  </a:lnTo>
                  <a:lnTo>
                    <a:pt x="234263" y="644853"/>
                  </a:lnTo>
                  <a:lnTo>
                    <a:pt x="280722" y="655228"/>
                  </a:lnTo>
                  <a:lnTo>
                    <a:pt x="329399" y="658799"/>
                  </a:lnTo>
                  <a:lnTo>
                    <a:pt x="378077" y="655228"/>
                  </a:lnTo>
                  <a:lnTo>
                    <a:pt x="424536" y="644853"/>
                  </a:lnTo>
                  <a:lnTo>
                    <a:pt x="468268" y="628185"/>
                  </a:lnTo>
                  <a:lnTo>
                    <a:pt x="508763" y="605732"/>
                  </a:lnTo>
                  <a:lnTo>
                    <a:pt x="545512" y="578005"/>
                  </a:lnTo>
                  <a:lnTo>
                    <a:pt x="578005" y="545512"/>
                  </a:lnTo>
                  <a:lnTo>
                    <a:pt x="605732" y="508763"/>
                  </a:lnTo>
                  <a:lnTo>
                    <a:pt x="628185" y="468268"/>
                  </a:lnTo>
                  <a:lnTo>
                    <a:pt x="644853" y="424536"/>
                  </a:lnTo>
                  <a:lnTo>
                    <a:pt x="655228" y="378077"/>
                  </a:lnTo>
                  <a:lnTo>
                    <a:pt x="658799" y="329399"/>
                  </a:lnTo>
                  <a:lnTo>
                    <a:pt x="655228" y="280722"/>
                  </a:lnTo>
                  <a:lnTo>
                    <a:pt x="644853" y="234263"/>
                  </a:lnTo>
                  <a:lnTo>
                    <a:pt x="628185" y="190531"/>
                  </a:lnTo>
                  <a:lnTo>
                    <a:pt x="605732" y="150036"/>
                  </a:lnTo>
                  <a:lnTo>
                    <a:pt x="578005" y="113287"/>
                  </a:lnTo>
                  <a:lnTo>
                    <a:pt x="545512" y="80794"/>
                  </a:lnTo>
                  <a:lnTo>
                    <a:pt x="508763" y="53067"/>
                  </a:lnTo>
                  <a:lnTo>
                    <a:pt x="468268" y="30614"/>
                  </a:lnTo>
                  <a:lnTo>
                    <a:pt x="424536" y="13946"/>
                  </a:lnTo>
                  <a:lnTo>
                    <a:pt x="378077" y="3571"/>
                  </a:lnTo>
                  <a:lnTo>
                    <a:pt x="329399" y="0"/>
                  </a:lnTo>
                  <a:close/>
                </a:path>
              </a:pathLst>
            </a:custGeom>
            <a:solidFill>
              <a:srgbClr val="84C9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7"/>
            <p:cNvSpPr/>
            <p:nvPr/>
          </p:nvSpPr>
          <p:spPr>
            <a:xfrm>
              <a:off x="2910606" y="4925048"/>
              <a:ext cx="193675" cy="329565"/>
            </a:xfrm>
            <a:custGeom>
              <a:avLst/>
              <a:gdLst/>
              <a:ahLst/>
              <a:cxnLst/>
              <a:rect l="l" t="t" r="r" b="b"/>
              <a:pathLst>
                <a:path w="193675" h="329564">
                  <a:moveTo>
                    <a:pt x="0" y="0"/>
                  </a:moveTo>
                  <a:lnTo>
                    <a:pt x="0" y="329398"/>
                  </a:lnTo>
                  <a:lnTo>
                    <a:pt x="193186" y="63497"/>
                  </a:lnTo>
                  <a:lnTo>
                    <a:pt x="138861" y="30611"/>
                  </a:lnTo>
                  <a:lnTo>
                    <a:pt x="95129" y="13944"/>
                  </a:lnTo>
                  <a:lnTo>
                    <a:pt x="48669" y="35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04E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8"/>
            <p:cNvSpPr/>
            <p:nvPr/>
          </p:nvSpPr>
          <p:spPr>
            <a:xfrm>
              <a:off x="2910606" y="4925048"/>
              <a:ext cx="193675" cy="329565"/>
            </a:xfrm>
            <a:custGeom>
              <a:avLst/>
              <a:gdLst/>
              <a:ahLst/>
              <a:cxnLst/>
              <a:rect l="l" t="t" r="r" b="b"/>
              <a:pathLst>
                <a:path w="193675" h="329564">
                  <a:moveTo>
                    <a:pt x="0" y="0"/>
                  </a:moveTo>
                  <a:lnTo>
                    <a:pt x="0" y="329398"/>
                  </a:lnTo>
                  <a:lnTo>
                    <a:pt x="193186" y="63497"/>
                  </a:lnTo>
                  <a:lnTo>
                    <a:pt x="179356" y="53062"/>
                  </a:lnTo>
                  <a:lnTo>
                    <a:pt x="138861" y="30611"/>
                  </a:lnTo>
                  <a:lnTo>
                    <a:pt x="95129" y="13944"/>
                  </a:lnTo>
                  <a:lnTo>
                    <a:pt x="48669" y="3570"/>
                  </a:lnTo>
                  <a:lnTo>
                    <a:pt x="0" y="0"/>
                  </a:lnTo>
                </a:path>
              </a:pathLst>
            </a:custGeom>
            <a:ln w="1143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"/>
          <p:cNvSpPr txBox="1"/>
          <p:nvPr/>
        </p:nvSpPr>
        <p:spPr>
          <a:xfrm>
            <a:off x="7439826" y="2316789"/>
            <a:ext cx="3016885" cy="8463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ts val="1750"/>
              </a:lnSpc>
              <a:spcBef>
                <a:spcPts val="100"/>
              </a:spcBef>
            </a:pPr>
            <a:r>
              <a:rPr lang="cs-CZ" sz="1500" b="1" spc="55" dirty="0" smtClean="0">
                <a:solidFill>
                  <a:srgbClr val="104E9D"/>
                </a:solidFill>
                <a:latin typeface="Calibri"/>
                <a:cs typeface="Calibri"/>
              </a:rPr>
              <a:t>Vysoká míra</a:t>
            </a:r>
          </a:p>
          <a:p>
            <a:pPr marL="635" algn="ctr">
              <a:lnSpc>
                <a:spcPts val="1750"/>
              </a:lnSpc>
              <a:spcBef>
                <a:spcPts val="100"/>
              </a:spcBef>
            </a:pPr>
            <a:r>
              <a:rPr lang="cs-CZ" sz="1500" b="1" spc="55" dirty="0" smtClean="0">
                <a:solidFill>
                  <a:srgbClr val="104E9D"/>
                </a:solidFill>
                <a:latin typeface="Calibri"/>
                <a:cs typeface="Calibri"/>
              </a:rPr>
              <a:t> </a:t>
            </a:r>
            <a:endParaRPr sz="1500" dirty="0" smtClean="0">
              <a:latin typeface="Calibri"/>
              <a:cs typeface="Calibri"/>
            </a:endParaRPr>
          </a:p>
          <a:p>
            <a:pPr algn="ctr">
              <a:lnSpc>
                <a:spcPts val="1390"/>
              </a:lnSpc>
            </a:pPr>
            <a:r>
              <a:rPr lang="cs-CZ" sz="1400" spc="5" dirty="0" smtClean="0">
                <a:solidFill>
                  <a:srgbClr val="104E9D"/>
                </a:solidFill>
                <a:latin typeface="Trebuchet MS"/>
                <a:cs typeface="Trebuchet MS"/>
              </a:rPr>
              <a:t>Digitalizace, automatizace a využití „big data“ </a:t>
            </a:r>
            <a:endParaRPr sz="14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342988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9"/>
          <p:cNvSpPr txBox="1"/>
          <p:nvPr/>
        </p:nvSpPr>
        <p:spPr>
          <a:xfrm>
            <a:off x="3502479" y="3275765"/>
            <a:ext cx="6849835" cy="45653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257810" marR="5080" indent="-245745" algn="ctr">
              <a:spcBef>
                <a:spcPts val="200"/>
              </a:spcBef>
            </a:pPr>
            <a:r>
              <a:rPr lang="cs-CZ" sz="1400" spc="25" dirty="0" smtClean="0">
                <a:solidFill>
                  <a:srgbClr val="104E9D"/>
                </a:solidFill>
                <a:latin typeface="Calibri"/>
                <a:cs typeface="Calibri"/>
              </a:rPr>
              <a:t>Díky současné situaci má EU nyní možnost vytvořit systém mobility, který bude  udržitelný, chytrý a odolný: tedy SYSTÉM PRO BUDOUCÍ GENERACE. 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5" name="object 10"/>
          <p:cNvSpPr txBox="1"/>
          <p:nvPr/>
        </p:nvSpPr>
        <p:spPr>
          <a:xfrm>
            <a:off x="3815066" y="4053894"/>
            <a:ext cx="1548765" cy="410369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R="5080" indent="12700" algn="ctr">
              <a:lnSpc>
                <a:spcPts val="1000"/>
              </a:lnSpc>
              <a:spcBef>
                <a:spcPts val="200"/>
              </a:spcBef>
            </a:pPr>
            <a:r>
              <a:rPr lang="cs-CZ" sz="1100" spc="30" dirty="0" smtClean="0">
                <a:solidFill>
                  <a:srgbClr val="104E9D"/>
                </a:solidFill>
                <a:latin typeface="Calibri"/>
                <a:cs typeface="Calibri"/>
              </a:rPr>
              <a:t>Vytvoření  silného a odolného jednotného trhu</a:t>
            </a:r>
            <a:endParaRPr sz="1100" dirty="0">
              <a:latin typeface="Calibri"/>
              <a:cs typeface="Calibri"/>
            </a:endParaRPr>
          </a:p>
        </p:txBody>
      </p:sp>
      <p:grpSp>
        <p:nvGrpSpPr>
          <p:cNvPr id="6" name="object 11"/>
          <p:cNvGrpSpPr/>
          <p:nvPr/>
        </p:nvGrpSpPr>
        <p:grpSpPr>
          <a:xfrm>
            <a:off x="4378391" y="4535484"/>
            <a:ext cx="432434" cy="432434"/>
            <a:chOff x="1343999" y="8130504"/>
            <a:chExt cx="432434" cy="432434"/>
          </a:xfrm>
        </p:grpSpPr>
        <p:sp>
          <p:nvSpPr>
            <p:cNvPr id="7" name="object 12"/>
            <p:cNvSpPr/>
            <p:nvPr/>
          </p:nvSpPr>
          <p:spPr>
            <a:xfrm>
              <a:off x="1343999" y="8130504"/>
              <a:ext cx="432434" cy="432434"/>
            </a:xfrm>
            <a:custGeom>
              <a:avLst/>
              <a:gdLst/>
              <a:ahLst/>
              <a:cxnLst/>
              <a:rect l="l" t="t" r="r" b="b"/>
              <a:pathLst>
                <a:path w="432435" h="432434">
                  <a:moveTo>
                    <a:pt x="216001" y="0"/>
                  </a:moveTo>
                  <a:lnTo>
                    <a:pt x="166475" y="5704"/>
                  </a:lnTo>
                  <a:lnTo>
                    <a:pt x="121011" y="21955"/>
                  </a:lnTo>
                  <a:lnTo>
                    <a:pt x="80904" y="47454"/>
                  </a:lnTo>
                  <a:lnTo>
                    <a:pt x="47454" y="80904"/>
                  </a:lnTo>
                  <a:lnTo>
                    <a:pt x="21955" y="121011"/>
                  </a:lnTo>
                  <a:lnTo>
                    <a:pt x="5704" y="166475"/>
                  </a:lnTo>
                  <a:lnTo>
                    <a:pt x="0" y="216001"/>
                  </a:lnTo>
                  <a:lnTo>
                    <a:pt x="5704" y="265527"/>
                  </a:lnTo>
                  <a:lnTo>
                    <a:pt x="21955" y="310992"/>
                  </a:lnTo>
                  <a:lnTo>
                    <a:pt x="47454" y="351098"/>
                  </a:lnTo>
                  <a:lnTo>
                    <a:pt x="80904" y="384549"/>
                  </a:lnTo>
                  <a:lnTo>
                    <a:pt x="121011" y="410047"/>
                  </a:lnTo>
                  <a:lnTo>
                    <a:pt x="166475" y="426298"/>
                  </a:lnTo>
                  <a:lnTo>
                    <a:pt x="216001" y="432003"/>
                  </a:lnTo>
                  <a:lnTo>
                    <a:pt x="265527" y="426298"/>
                  </a:lnTo>
                  <a:lnTo>
                    <a:pt x="310992" y="410047"/>
                  </a:lnTo>
                  <a:lnTo>
                    <a:pt x="351098" y="384549"/>
                  </a:lnTo>
                  <a:lnTo>
                    <a:pt x="384549" y="351098"/>
                  </a:lnTo>
                  <a:lnTo>
                    <a:pt x="410047" y="310992"/>
                  </a:lnTo>
                  <a:lnTo>
                    <a:pt x="426298" y="265527"/>
                  </a:lnTo>
                  <a:lnTo>
                    <a:pt x="432003" y="216001"/>
                  </a:lnTo>
                  <a:lnTo>
                    <a:pt x="426298" y="166475"/>
                  </a:lnTo>
                  <a:lnTo>
                    <a:pt x="410047" y="121011"/>
                  </a:lnTo>
                  <a:lnTo>
                    <a:pt x="384549" y="80904"/>
                  </a:lnTo>
                  <a:lnTo>
                    <a:pt x="351098" y="47454"/>
                  </a:lnTo>
                  <a:lnTo>
                    <a:pt x="310992" y="21955"/>
                  </a:lnTo>
                  <a:lnTo>
                    <a:pt x="265527" y="5704"/>
                  </a:lnTo>
                  <a:lnTo>
                    <a:pt x="216001" y="0"/>
                  </a:lnTo>
                  <a:close/>
                </a:path>
              </a:pathLst>
            </a:custGeom>
            <a:solidFill>
              <a:srgbClr val="008094"/>
            </a:solidFill>
          </p:spPr>
          <p:txBody>
            <a:bodyPr wrap="square" lIns="0" tIns="0" rIns="0" bIns="0" rtlCol="0"/>
            <a:lstStyle/>
            <a:p>
              <a:endParaRPr sz="2000"/>
            </a:p>
          </p:txBody>
        </p:sp>
        <p:pic>
          <p:nvPicPr>
            <p:cNvPr id="8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14434" y="8204352"/>
              <a:ext cx="305514" cy="252158"/>
            </a:xfrm>
            <a:prstGeom prst="rect">
              <a:avLst/>
            </a:prstGeom>
          </p:spPr>
        </p:pic>
      </p:grpSp>
      <p:sp>
        <p:nvSpPr>
          <p:cNvPr id="9" name="object 14"/>
          <p:cNvSpPr txBox="1"/>
          <p:nvPr/>
        </p:nvSpPr>
        <p:spPr>
          <a:xfrm>
            <a:off x="3666262" y="5018140"/>
            <a:ext cx="1856739" cy="410369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R="5080" indent="11113" algn="ctr">
              <a:lnSpc>
                <a:spcPts val="1000"/>
              </a:lnSpc>
              <a:spcBef>
                <a:spcPts val="200"/>
              </a:spcBef>
            </a:pPr>
            <a:r>
              <a:rPr sz="1100" spc="-15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cs-CZ" sz="1100" spc="-15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investice do dopravní infrastruktury ve všech členských státech EU</a:t>
            </a:r>
            <a:r>
              <a:rPr sz="1100" spc="-155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" name="object 15"/>
          <p:cNvGrpSpPr/>
          <p:nvPr/>
        </p:nvGrpSpPr>
        <p:grpSpPr>
          <a:xfrm>
            <a:off x="4378391" y="5491181"/>
            <a:ext cx="432434" cy="432434"/>
            <a:chOff x="1343999" y="8971905"/>
            <a:chExt cx="432434" cy="432434"/>
          </a:xfrm>
        </p:grpSpPr>
        <p:sp>
          <p:nvSpPr>
            <p:cNvPr id="11" name="object 16"/>
            <p:cNvSpPr/>
            <p:nvPr/>
          </p:nvSpPr>
          <p:spPr>
            <a:xfrm>
              <a:off x="1343990" y="8971915"/>
              <a:ext cx="432434" cy="432434"/>
            </a:xfrm>
            <a:custGeom>
              <a:avLst/>
              <a:gdLst/>
              <a:ahLst/>
              <a:cxnLst/>
              <a:rect l="l" t="t" r="r" b="b"/>
              <a:pathLst>
                <a:path w="432435" h="432434">
                  <a:moveTo>
                    <a:pt x="432003" y="216001"/>
                  </a:moveTo>
                  <a:lnTo>
                    <a:pt x="426300" y="166471"/>
                  </a:lnTo>
                  <a:lnTo>
                    <a:pt x="410044" y="121005"/>
                  </a:lnTo>
                  <a:lnTo>
                    <a:pt x="384556" y="80899"/>
                  </a:lnTo>
                  <a:lnTo>
                    <a:pt x="351104" y="47447"/>
                  </a:lnTo>
                  <a:lnTo>
                    <a:pt x="310997" y="21945"/>
                  </a:lnTo>
                  <a:lnTo>
                    <a:pt x="265531" y="5702"/>
                  </a:lnTo>
                  <a:lnTo>
                    <a:pt x="216001" y="0"/>
                  </a:lnTo>
                  <a:lnTo>
                    <a:pt x="166484" y="5702"/>
                  </a:lnTo>
                  <a:lnTo>
                    <a:pt x="121018" y="21945"/>
                  </a:lnTo>
                  <a:lnTo>
                    <a:pt x="80911" y="47447"/>
                  </a:lnTo>
                  <a:lnTo>
                    <a:pt x="47459" y="80899"/>
                  </a:lnTo>
                  <a:lnTo>
                    <a:pt x="21958" y="121005"/>
                  </a:lnTo>
                  <a:lnTo>
                    <a:pt x="5702" y="166471"/>
                  </a:lnTo>
                  <a:lnTo>
                    <a:pt x="0" y="216001"/>
                  </a:lnTo>
                  <a:lnTo>
                    <a:pt x="5702" y="265518"/>
                  </a:lnTo>
                  <a:lnTo>
                    <a:pt x="21958" y="310984"/>
                  </a:lnTo>
                  <a:lnTo>
                    <a:pt x="47459" y="351091"/>
                  </a:lnTo>
                  <a:lnTo>
                    <a:pt x="80911" y="384543"/>
                  </a:lnTo>
                  <a:lnTo>
                    <a:pt x="121018" y="410044"/>
                  </a:lnTo>
                  <a:lnTo>
                    <a:pt x="166484" y="426288"/>
                  </a:lnTo>
                  <a:lnTo>
                    <a:pt x="216001" y="432003"/>
                  </a:lnTo>
                  <a:lnTo>
                    <a:pt x="265531" y="426288"/>
                  </a:lnTo>
                  <a:lnTo>
                    <a:pt x="310997" y="410044"/>
                  </a:lnTo>
                  <a:lnTo>
                    <a:pt x="351104" y="384543"/>
                  </a:lnTo>
                  <a:lnTo>
                    <a:pt x="384556" y="351091"/>
                  </a:lnTo>
                  <a:lnTo>
                    <a:pt x="410044" y="310984"/>
                  </a:lnTo>
                  <a:lnTo>
                    <a:pt x="426300" y="265518"/>
                  </a:lnTo>
                  <a:lnTo>
                    <a:pt x="432003" y="216001"/>
                  </a:lnTo>
                  <a:close/>
                </a:path>
              </a:pathLst>
            </a:custGeom>
            <a:solidFill>
              <a:srgbClr val="008094"/>
            </a:solidFill>
          </p:spPr>
          <p:txBody>
            <a:bodyPr wrap="square" lIns="0" tIns="0" rIns="0" bIns="0" rtlCol="0"/>
            <a:lstStyle/>
            <a:p>
              <a:endParaRPr sz="2000"/>
            </a:p>
          </p:txBody>
        </p:sp>
        <p:pic>
          <p:nvPicPr>
            <p:cNvPr id="12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23462" y="9039446"/>
              <a:ext cx="273075" cy="292100"/>
            </a:xfrm>
            <a:prstGeom prst="rect">
              <a:avLst/>
            </a:prstGeom>
          </p:spPr>
        </p:pic>
      </p:grpSp>
      <p:sp>
        <p:nvSpPr>
          <p:cNvPr id="13" name="object 18"/>
          <p:cNvSpPr txBox="1"/>
          <p:nvPr/>
        </p:nvSpPr>
        <p:spPr>
          <a:xfrm>
            <a:off x="3599750" y="5941179"/>
            <a:ext cx="2024380" cy="538609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algn="ctr">
              <a:lnSpc>
                <a:spcPts val="1000"/>
              </a:lnSpc>
              <a:spcBef>
                <a:spcPts val="200"/>
              </a:spcBef>
            </a:pPr>
            <a:r>
              <a:rPr lang="cs-CZ" sz="1100" b="1" spc="-25" dirty="0" smtClean="0">
                <a:solidFill>
                  <a:srgbClr val="00809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roku </a:t>
            </a:r>
            <a:r>
              <a:rPr sz="1100" b="1" spc="20" dirty="0" smtClean="0">
                <a:solidFill>
                  <a:srgbClr val="00809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2050</a:t>
            </a:r>
            <a:r>
              <a:rPr lang="cs-CZ" sz="1100" b="1" spc="20" dirty="0" smtClean="0">
                <a:solidFill>
                  <a:srgbClr val="00809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100" spc="20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zavést plně funkční, multimodální TEN-T systém  pro udržitelnou a chytrou dopravu s vysokorychlostním propojením</a:t>
            </a:r>
            <a:r>
              <a:rPr sz="1100" spc="-165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bject 19"/>
          <p:cNvSpPr txBox="1"/>
          <p:nvPr/>
        </p:nvSpPr>
        <p:spPr>
          <a:xfrm>
            <a:off x="5848753" y="4013460"/>
            <a:ext cx="1994713" cy="410369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23495" marR="5080" indent="-11430" algn="ctr">
              <a:lnSpc>
                <a:spcPts val="1000"/>
              </a:lnSpc>
              <a:spcBef>
                <a:spcPts val="200"/>
              </a:spcBef>
            </a:pPr>
            <a:r>
              <a:rPr lang="cs-CZ" sz="1100" spc="30" dirty="0">
                <a:solidFill>
                  <a:srgbClr val="104E9D"/>
                </a:solidFill>
                <a:latin typeface="Calibri"/>
                <a:cs typeface="Calibri"/>
              </a:rPr>
              <a:t>Vytvoření systému mobility, který je </a:t>
            </a:r>
            <a:r>
              <a:rPr lang="cs-CZ" sz="1100" spc="30" dirty="0" smtClean="0">
                <a:solidFill>
                  <a:srgbClr val="104E9D"/>
                </a:solidFill>
                <a:latin typeface="Calibri"/>
                <a:cs typeface="Calibri"/>
              </a:rPr>
              <a:t>spravedlivý </a:t>
            </a:r>
            <a:r>
              <a:rPr lang="cs-CZ" sz="1100" spc="30" dirty="0">
                <a:solidFill>
                  <a:srgbClr val="104E9D"/>
                </a:solidFill>
                <a:latin typeface="Calibri"/>
                <a:cs typeface="Calibri"/>
              </a:rPr>
              <a:t>pro všechny:</a:t>
            </a:r>
            <a:endParaRPr sz="1100" dirty="0">
              <a:latin typeface="Calibri"/>
              <a:cs typeface="Calibri"/>
            </a:endParaRPr>
          </a:p>
        </p:txBody>
      </p:sp>
      <p:grpSp>
        <p:nvGrpSpPr>
          <p:cNvPr id="15" name="object 20"/>
          <p:cNvGrpSpPr/>
          <p:nvPr/>
        </p:nvGrpSpPr>
        <p:grpSpPr>
          <a:xfrm>
            <a:off x="6531089" y="4551429"/>
            <a:ext cx="432434" cy="432434"/>
            <a:chOff x="3563998" y="8130504"/>
            <a:chExt cx="432434" cy="432434"/>
          </a:xfrm>
        </p:grpSpPr>
        <p:sp>
          <p:nvSpPr>
            <p:cNvPr id="16" name="object 21"/>
            <p:cNvSpPr/>
            <p:nvPr/>
          </p:nvSpPr>
          <p:spPr>
            <a:xfrm>
              <a:off x="3563998" y="8130504"/>
              <a:ext cx="432434" cy="432434"/>
            </a:xfrm>
            <a:custGeom>
              <a:avLst/>
              <a:gdLst/>
              <a:ahLst/>
              <a:cxnLst/>
              <a:rect l="l" t="t" r="r" b="b"/>
              <a:pathLst>
                <a:path w="432435" h="432434">
                  <a:moveTo>
                    <a:pt x="216001" y="0"/>
                  </a:moveTo>
                  <a:lnTo>
                    <a:pt x="166475" y="5704"/>
                  </a:lnTo>
                  <a:lnTo>
                    <a:pt x="121011" y="21955"/>
                  </a:lnTo>
                  <a:lnTo>
                    <a:pt x="80904" y="47454"/>
                  </a:lnTo>
                  <a:lnTo>
                    <a:pt x="47454" y="80904"/>
                  </a:lnTo>
                  <a:lnTo>
                    <a:pt x="21955" y="121011"/>
                  </a:lnTo>
                  <a:lnTo>
                    <a:pt x="5704" y="166475"/>
                  </a:lnTo>
                  <a:lnTo>
                    <a:pt x="0" y="216001"/>
                  </a:lnTo>
                  <a:lnTo>
                    <a:pt x="5704" y="265527"/>
                  </a:lnTo>
                  <a:lnTo>
                    <a:pt x="21955" y="310992"/>
                  </a:lnTo>
                  <a:lnTo>
                    <a:pt x="47454" y="351098"/>
                  </a:lnTo>
                  <a:lnTo>
                    <a:pt x="80904" y="384549"/>
                  </a:lnTo>
                  <a:lnTo>
                    <a:pt x="121011" y="410047"/>
                  </a:lnTo>
                  <a:lnTo>
                    <a:pt x="166475" y="426298"/>
                  </a:lnTo>
                  <a:lnTo>
                    <a:pt x="216001" y="432003"/>
                  </a:lnTo>
                  <a:lnTo>
                    <a:pt x="265527" y="426298"/>
                  </a:lnTo>
                  <a:lnTo>
                    <a:pt x="310992" y="410047"/>
                  </a:lnTo>
                  <a:lnTo>
                    <a:pt x="351098" y="384549"/>
                  </a:lnTo>
                  <a:lnTo>
                    <a:pt x="384549" y="351098"/>
                  </a:lnTo>
                  <a:lnTo>
                    <a:pt x="410047" y="310992"/>
                  </a:lnTo>
                  <a:lnTo>
                    <a:pt x="426298" y="265527"/>
                  </a:lnTo>
                  <a:lnTo>
                    <a:pt x="432003" y="216001"/>
                  </a:lnTo>
                  <a:lnTo>
                    <a:pt x="426298" y="166475"/>
                  </a:lnTo>
                  <a:lnTo>
                    <a:pt x="410047" y="121011"/>
                  </a:lnTo>
                  <a:lnTo>
                    <a:pt x="384549" y="80904"/>
                  </a:lnTo>
                  <a:lnTo>
                    <a:pt x="351098" y="47454"/>
                  </a:lnTo>
                  <a:lnTo>
                    <a:pt x="310992" y="21955"/>
                  </a:lnTo>
                  <a:lnTo>
                    <a:pt x="265527" y="5704"/>
                  </a:lnTo>
                  <a:lnTo>
                    <a:pt x="216001" y="0"/>
                  </a:lnTo>
                  <a:close/>
                </a:path>
              </a:pathLst>
            </a:custGeom>
            <a:solidFill>
              <a:srgbClr val="008094"/>
            </a:solidFill>
          </p:spPr>
          <p:txBody>
            <a:bodyPr wrap="square" lIns="0" tIns="0" rIns="0" bIns="0" rtlCol="0"/>
            <a:lstStyle/>
            <a:p>
              <a:endParaRPr sz="2000"/>
            </a:p>
          </p:txBody>
        </p:sp>
        <p:pic>
          <p:nvPicPr>
            <p:cNvPr id="17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56169" y="8206916"/>
              <a:ext cx="247655" cy="279172"/>
            </a:xfrm>
            <a:prstGeom prst="rect">
              <a:avLst/>
            </a:prstGeom>
          </p:spPr>
        </p:pic>
      </p:grpSp>
      <p:sp>
        <p:nvSpPr>
          <p:cNvPr id="18" name="object 23"/>
          <p:cNvSpPr txBox="1"/>
          <p:nvPr/>
        </p:nvSpPr>
        <p:spPr>
          <a:xfrm>
            <a:off x="5848753" y="5042632"/>
            <a:ext cx="1962150" cy="410369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95885" marR="5080" indent="-83820" algn="ctr">
              <a:lnSpc>
                <a:spcPts val="1000"/>
              </a:lnSpc>
              <a:spcBef>
                <a:spcPts val="200"/>
              </a:spcBef>
            </a:pPr>
            <a:r>
              <a:rPr lang="cs-CZ" sz="1100" spc="35" dirty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Učinit mobilitu </a:t>
            </a:r>
            <a:r>
              <a:rPr lang="cs-CZ" sz="1100" spc="35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dostupnou </a:t>
            </a:r>
            <a:r>
              <a:rPr lang="cs-CZ" sz="1100" spc="35" dirty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všech regionech a pro všechny cestující</a:t>
            </a:r>
            <a:r>
              <a:rPr sz="1100" spc="-155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object 24"/>
          <p:cNvGrpSpPr/>
          <p:nvPr/>
        </p:nvGrpSpPr>
        <p:grpSpPr>
          <a:xfrm>
            <a:off x="6598390" y="5531988"/>
            <a:ext cx="432434" cy="432434"/>
            <a:chOff x="3563998" y="8971892"/>
            <a:chExt cx="432434" cy="432434"/>
          </a:xfrm>
        </p:grpSpPr>
        <p:sp>
          <p:nvSpPr>
            <p:cNvPr id="20" name="object 25"/>
            <p:cNvSpPr/>
            <p:nvPr/>
          </p:nvSpPr>
          <p:spPr>
            <a:xfrm>
              <a:off x="3563998" y="8971892"/>
              <a:ext cx="432434" cy="432434"/>
            </a:xfrm>
            <a:custGeom>
              <a:avLst/>
              <a:gdLst/>
              <a:ahLst/>
              <a:cxnLst/>
              <a:rect l="l" t="t" r="r" b="b"/>
              <a:pathLst>
                <a:path w="432435" h="432434">
                  <a:moveTo>
                    <a:pt x="216001" y="0"/>
                  </a:moveTo>
                  <a:lnTo>
                    <a:pt x="166475" y="5704"/>
                  </a:lnTo>
                  <a:lnTo>
                    <a:pt x="121011" y="21955"/>
                  </a:lnTo>
                  <a:lnTo>
                    <a:pt x="80904" y="47454"/>
                  </a:lnTo>
                  <a:lnTo>
                    <a:pt x="47454" y="80904"/>
                  </a:lnTo>
                  <a:lnTo>
                    <a:pt x="21955" y="121011"/>
                  </a:lnTo>
                  <a:lnTo>
                    <a:pt x="5704" y="166475"/>
                  </a:lnTo>
                  <a:lnTo>
                    <a:pt x="0" y="216001"/>
                  </a:lnTo>
                  <a:lnTo>
                    <a:pt x="5704" y="265527"/>
                  </a:lnTo>
                  <a:lnTo>
                    <a:pt x="21955" y="310992"/>
                  </a:lnTo>
                  <a:lnTo>
                    <a:pt x="47454" y="351098"/>
                  </a:lnTo>
                  <a:lnTo>
                    <a:pt x="80904" y="384549"/>
                  </a:lnTo>
                  <a:lnTo>
                    <a:pt x="121011" y="410047"/>
                  </a:lnTo>
                  <a:lnTo>
                    <a:pt x="166475" y="426298"/>
                  </a:lnTo>
                  <a:lnTo>
                    <a:pt x="216001" y="432003"/>
                  </a:lnTo>
                  <a:lnTo>
                    <a:pt x="265527" y="426298"/>
                  </a:lnTo>
                  <a:lnTo>
                    <a:pt x="310992" y="410047"/>
                  </a:lnTo>
                  <a:lnTo>
                    <a:pt x="351098" y="384549"/>
                  </a:lnTo>
                  <a:lnTo>
                    <a:pt x="384549" y="351098"/>
                  </a:lnTo>
                  <a:lnTo>
                    <a:pt x="410047" y="310992"/>
                  </a:lnTo>
                  <a:lnTo>
                    <a:pt x="426298" y="265527"/>
                  </a:lnTo>
                  <a:lnTo>
                    <a:pt x="432003" y="216001"/>
                  </a:lnTo>
                  <a:lnTo>
                    <a:pt x="426298" y="166475"/>
                  </a:lnTo>
                  <a:lnTo>
                    <a:pt x="410047" y="121011"/>
                  </a:lnTo>
                  <a:lnTo>
                    <a:pt x="384549" y="80904"/>
                  </a:lnTo>
                  <a:lnTo>
                    <a:pt x="351098" y="47454"/>
                  </a:lnTo>
                  <a:lnTo>
                    <a:pt x="310992" y="21955"/>
                  </a:lnTo>
                  <a:lnTo>
                    <a:pt x="265527" y="5704"/>
                  </a:lnTo>
                  <a:lnTo>
                    <a:pt x="216001" y="0"/>
                  </a:lnTo>
                  <a:close/>
                </a:path>
              </a:pathLst>
            </a:custGeom>
            <a:solidFill>
              <a:srgbClr val="008094"/>
            </a:solidFill>
          </p:spPr>
          <p:txBody>
            <a:bodyPr wrap="square" lIns="0" tIns="0" rIns="0" bIns="0" rtlCol="0"/>
            <a:lstStyle/>
            <a:p>
              <a:endParaRPr sz="2000"/>
            </a:p>
          </p:txBody>
        </p:sp>
        <p:pic>
          <p:nvPicPr>
            <p:cNvPr id="21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46649" y="9032329"/>
              <a:ext cx="266700" cy="311149"/>
            </a:xfrm>
            <a:prstGeom prst="rect">
              <a:avLst/>
            </a:prstGeom>
          </p:spPr>
        </p:pic>
      </p:grpSp>
      <p:sp>
        <p:nvSpPr>
          <p:cNvPr id="22" name="object 27"/>
          <p:cNvSpPr txBox="1"/>
          <p:nvPr/>
        </p:nvSpPr>
        <p:spPr>
          <a:xfrm>
            <a:off x="6268984" y="5981999"/>
            <a:ext cx="1122045" cy="410369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22860" marR="5080" indent="-10795" algn="ctr">
              <a:lnSpc>
                <a:spcPts val="1000"/>
              </a:lnSpc>
              <a:spcBef>
                <a:spcPts val="200"/>
              </a:spcBef>
            </a:pPr>
            <a:r>
              <a:rPr lang="cs-CZ" sz="1100" spc="-15" dirty="0" smtClean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Zlepšit podmínky pro zaměstnance dopravního sektoru</a:t>
            </a:r>
            <a:endParaRPr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object 28"/>
          <p:cNvSpPr txBox="1"/>
          <p:nvPr/>
        </p:nvSpPr>
        <p:spPr>
          <a:xfrm>
            <a:off x="7899154" y="4013460"/>
            <a:ext cx="2422925" cy="282129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065" marR="5080" algn="ctr">
              <a:lnSpc>
                <a:spcPts val="1000"/>
              </a:lnSpc>
              <a:spcBef>
                <a:spcPts val="200"/>
              </a:spcBef>
            </a:pPr>
            <a:r>
              <a:rPr lang="cs-CZ" sz="1100" spc="30" dirty="0">
                <a:solidFill>
                  <a:srgbClr val="104E9D"/>
                </a:solidFill>
                <a:latin typeface="Calibri"/>
                <a:cs typeface="Calibri"/>
              </a:rPr>
              <a:t>Zajištění nejvyšších standardů bezpečnosti </a:t>
            </a:r>
            <a:r>
              <a:rPr lang="cs-CZ" sz="1100" spc="30" dirty="0" smtClean="0">
                <a:solidFill>
                  <a:srgbClr val="104E9D"/>
                </a:solidFill>
                <a:latin typeface="Calibri"/>
                <a:cs typeface="Calibri"/>
              </a:rPr>
              <a:t>v evropské </a:t>
            </a:r>
            <a:r>
              <a:rPr lang="cs-CZ" sz="1100" spc="30" dirty="0">
                <a:solidFill>
                  <a:srgbClr val="104E9D"/>
                </a:solidFill>
                <a:latin typeface="Calibri"/>
                <a:cs typeface="Calibri"/>
              </a:rPr>
              <a:t>dopravě:</a:t>
            </a:r>
            <a:endParaRPr sz="1100" dirty="0">
              <a:latin typeface="Calibri"/>
              <a:cs typeface="Calibri"/>
            </a:endParaRPr>
          </a:p>
        </p:txBody>
      </p:sp>
      <p:grpSp>
        <p:nvGrpSpPr>
          <p:cNvPr id="24" name="object 29"/>
          <p:cNvGrpSpPr/>
          <p:nvPr/>
        </p:nvGrpSpPr>
        <p:grpSpPr>
          <a:xfrm>
            <a:off x="8818391" y="4564504"/>
            <a:ext cx="432434" cy="432434"/>
            <a:chOff x="5783999" y="8257492"/>
            <a:chExt cx="432434" cy="432434"/>
          </a:xfrm>
        </p:grpSpPr>
        <p:sp>
          <p:nvSpPr>
            <p:cNvPr id="25" name="object 30"/>
            <p:cNvSpPr/>
            <p:nvPr/>
          </p:nvSpPr>
          <p:spPr>
            <a:xfrm>
              <a:off x="5783999" y="8257501"/>
              <a:ext cx="432434" cy="432434"/>
            </a:xfrm>
            <a:custGeom>
              <a:avLst/>
              <a:gdLst/>
              <a:ahLst/>
              <a:cxnLst/>
              <a:rect l="l" t="t" r="r" b="b"/>
              <a:pathLst>
                <a:path w="432435" h="432434">
                  <a:moveTo>
                    <a:pt x="432003" y="216001"/>
                  </a:moveTo>
                  <a:lnTo>
                    <a:pt x="426288" y="166471"/>
                  </a:lnTo>
                  <a:lnTo>
                    <a:pt x="410044" y="121005"/>
                  </a:lnTo>
                  <a:lnTo>
                    <a:pt x="384543" y="80899"/>
                  </a:lnTo>
                  <a:lnTo>
                    <a:pt x="351091" y="47447"/>
                  </a:lnTo>
                  <a:lnTo>
                    <a:pt x="310984" y="21958"/>
                  </a:lnTo>
                  <a:lnTo>
                    <a:pt x="265518" y="5702"/>
                  </a:lnTo>
                  <a:lnTo>
                    <a:pt x="216001" y="0"/>
                  </a:lnTo>
                  <a:lnTo>
                    <a:pt x="166471" y="5702"/>
                  </a:lnTo>
                  <a:lnTo>
                    <a:pt x="121005" y="21958"/>
                  </a:lnTo>
                  <a:lnTo>
                    <a:pt x="80899" y="47447"/>
                  </a:lnTo>
                  <a:lnTo>
                    <a:pt x="47447" y="80899"/>
                  </a:lnTo>
                  <a:lnTo>
                    <a:pt x="21945" y="121005"/>
                  </a:lnTo>
                  <a:lnTo>
                    <a:pt x="5702" y="166471"/>
                  </a:lnTo>
                  <a:lnTo>
                    <a:pt x="0" y="216001"/>
                  </a:lnTo>
                  <a:lnTo>
                    <a:pt x="5702" y="265518"/>
                  </a:lnTo>
                  <a:lnTo>
                    <a:pt x="21945" y="310984"/>
                  </a:lnTo>
                  <a:lnTo>
                    <a:pt x="47447" y="351091"/>
                  </a:lnTo>
                  <a:lnTo>
                    <a:pt x="80899" y="384543"/>
                  </a:lnTo>
                  <a:lnTo>
                    <a:pt x="121005" y="410044"/>
                  </a:lnTo>
                  <a:lnTo>
                    <a:pt x="166471" y="426300"/>
                  </a:lnTo>
                  <a:lnTo>
                    <a:pt x="216001" y="432003"/>
                  </a:lnTo>
                  <a:lnTo>
                    <a:pt x="265518" y="426300"/>
                  </a:lnTo>
                  <a:lnTo>
                    <a:pt x="310984" y="410044"/>
                  </a:lnTo>
                  <a:lnTo>
                    <a:pt x="351091" y="384543"/>
                  </a:lnTo>
                  <a:lnTo>
                    <a:pt x="384543" y="351091"/>
                  </a:lnTo>
                  <a:lnTo>
                    <a:pt x="410044" y="310984"/>
                  </a:lnTo>
                  <a:lnTo>
                    <a:pt x="426288" y="265518"/>
                  </a:lnTo>
                  <a:lnTo>
                    <a:pt x="432003" y="216001"/>
                  </a:lnTo>
                  <a:close/>
                </a:path>
              </a:pathLst>
            </a:custGeom>
            <a:solidFill>
              <a:srgbClr val="008094"/>
            </a:solidFill>
          </p:spPr>
          <p:txBody>
            <a:bodyPr wrap="square" lIns="0" tIns="0" rIns="0" bIns="0" rtlCol="0"/>
            <a:lstStyle/>
            <a:p>
              <a:endParaRPr sz="2000"/>
            </a:p>
          </p:txBody>
        </p:sp>
        <p:pic>
          <p:nvPicPr>
            <p:cNvPr id="26" name="object 3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41253" y="8371904"/>
              <a:ext cx="317500" cy="203200"/>
            </a:xfrm>
            <a:prstGeom prst="rect">
              <a:avLst/>
            </a:prstGeom>
          </p:spPr>
        </p:pic>
      </p:grpSp>
      <p:sp>
        <p:nvSpPr>
          <p:cNvPr id="27" name="object 32"/>
          <p:cNvSpPr txBox="1"/>
          <p:nvPr/>
        </p:nvSpPr>
        <p:spPr>
          <a:xfrm>
            <a:off x="8316851" y="5111240"/>
            <a:ext cx="1586428" cy="538609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06045" marR="98425" algn="ctr">
              <a:lnSpc>
                <a:spcPts val="1000"/>
              </a:lnSpc>
              <a:spcBef>
                <a:spcPts val="200"/>
              </a:spcBef>
            </a:pPr>
            <a:r>
              <a:rPr lang="cs-CZ" sz="1100" b="1" spc="-40" dirty="0" smtClean="0">
                <a:solidFill>
                  <a:srgbClr val="00809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roku</a:t>
            </a:r>
            <a:r>
              <a:rPr sz="1100" b="1" spc="20" dirty="0" smtClean="0">
                <a:solidFill>
                  <a:srgbClr val="00809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100" b="1" spc="65" dirty="0" smtClean="0">
                <a:solidFill>
                  <a:srgbClr val="00809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sz="1100" b="1" spc="70" dirty="0" smtClean="0">
                <a:solidFill>
                  <a:srgbClr val="00809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sz="1100" b="1" spc="75" dirty="0" smtClean="0">
                <a:solidFill>
                  <a:srgbClr val="00809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sz="1100" b="1" spc="50" dirty="0" smtClean="0">
                <a:solidFill>
                  <a:srgbClr val="00809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cs-CZ" sz="1100" b="1" spc="50" dirty="0" smtClean="0">
                <a:solidFill>
                  <a:srgbClr val="00809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100" spc="35" dirty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bude  počet obětí  nehod u všech druhů dopravy v EU blížit nule</a:t>
            </a:r>
            <a:r>
              <a:rPr sz="1100" spc="35" dirty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8" name="object 33"/>
          <p:cNvSpPr/>
          <p:nvPr/>
        </p:nvSpPr>
        <p:spPr>
          <a:xfrm>
            <a:off x="5729629" y="4054748"/>
            <a:ext cx="0" cy="1902460"/>
          </a:xfrm>
          <a:custGeom>
            <a:avLst/>
            <a:gdLst/>
            <a:ahLst/>
            <a:cxnLst/>
            <a:rect l="l" t="t" r="r" b="b"/>
            <a:pathLst>
              <a:path h="1902459">
                <a:moveTo>
                  <a:pt x="0" y="0"/>
                </a:moveTo>
                <a:lnTo>
                  <a:pt x="0" y="1902396"/>
                </a:lnTo>
              </a:path>
            </a:pathLst>
          </a:custGeom>
          <a:ln w="9525">
            <a:solidFill>
              <a:srgbClr val="008094"/>
            </a:solidFill>
          </a:ln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9" name="object 34"/>
          <p:cNvSpPr/>
          <p:nvPr/>
        </p:nvSpPr>
        <p:spPr>
          <a:xfrm>
            <a:off x="7899154" y="4054748"/>
            <a:ext cx="0" cy="1902460"/>
          </a:xfrm>
          <a:custGeom>
            <a:avLst/>
            <a:gdLst/>
            <a:ahLst/>
            <a:cxnLst/>
            <a:rect l="l" t="t" r="r" b="b"/>
            <a:pathLst>
              <a:path h="1902459">
                <a:moveTo>
                  <a:pt x="0" y="0"/>
                </a:moveTo>
                <a:lnTo>
                  <a:pt x="0" y="1902396"/>
                </a:lnTo>
              </a:path>
            </a:pathLst>
          </a:custGeom>
          <a:ln w="9525">
            <a:solidFill>
              <a:srgbClr val="008094"/>
            </a:solidFill>
          </a:ln>
        </p:spPr>
        <p:txBody>
          <a:bodyPr wrap="square" lIns="0" tIns="0" rIns="0" bIns="0" rtlCol="0"/>
          <a:lstStyle/>
          <a:p>
            <a:endParaRPr sz="2000"/>
          </a:p>
        </p:txBody>
      </p:sp>
      <p:grpSp>
        <p:nvGrpSpPr>
          <p:cNvPr id="30" name="object 35"/>
          <p:cNvGrpSpPr/>
          <p:nvPr/>
        </p:nvGrpSpPr>
        <p:grpSpPr>
          <a:xfrm>
            <a:off x="3597681" y="1059043"/>
            <a:ext cx="1925320" cy="1964055"/>
            <a:chOff x="2723864" y="5135753"/>
            <a:chExt cx="1925320" cy="1964055"/>
          </a:xfrm>
        </p:grpSpPr>
        <p:pic>
          <p:nvPicPr>
            <p:cNvPr id="31" name="object 3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23864" y="5135753"/>
              <a:ext cx="1506397" cy="1506537"/>
            </a:xfrm>
            <a:prstGeom prst="rect">
              <a:avLst/>
            </a:prstGeom>
          </p:spPr>
        </p:pic>
        <p:sp>
          <p:nvSpPr>
            <p:cNvPr id="32" name="object 37"/>
            <p:cNvSpPr/>
            <p:nvPr/>
          </p:nvSpPr>
          <p:spPr>
            <a:xfrm>
              <a:off x="3179942" y="5580350"/>
              <a:ext cx="1469390" cy="1414780"/>
            </a:xfrm>
            <a:custGeom>
              <a:avLst/>
              <a:gdLst/>
              <a:ahLst/>
              <a:cxnLst/>
              <a:rect l="l" t="t" r="r" b="b"/>
              <a:pathLst>
                <a:path w="1469389" h="1414779">
                  <a:moveTo>
                    <a:pt x="342057" y="0"/>
                  </a:moveTo>
                  <a:lnTo>
                    <a:pt x="287162" y="12305"/>
                  </a:lnTo>
                  <a:lnTo>
                    <a:pt x="236730" y="40204"/>
                  </a:lnTo>
                  <a:lnTo>
                    <a:pt x="190004" y="81608"/>
                  </a:lnTo>
                  <a:lnTo>
                    <a:pt x="146230" y="134426"/>
                  </a:lnTo>
                  <a:lnTo>
                    <a:pt x="104651" y="196572"/>
                  </a:lnTo>
                  <a:lnTo>
                    <a:pt x="84448" y="230490"/>
                  </a:lnTo>
                  <a:lnTo>
                    <a:pt x="53436" y="294399"/>
                  </a:lnTo>
                  <a:lnTo>
                    <a:pt x="29034" y="366733"/>
                  </a:lnTo>
                  <a:lnTo>
                    <a:pt x="19457" y="405576"/>
                  </a:lnTo>
                  <a:lnTo>
                    <a:pt x="11707" y="445944"/>
                  </a:lnTo>
                  <a:lnTo>
                    <a:pt x="5842" y="487644"/>
                  </a:lnTo>
                  <a:lnTo>
                    <a:pt x="1920" y="530481"/>
                  </a:lnTo>
                  <a:lnTo>
                    <a:pt x="0" y="574263"/>
                  </a:lnTo>
                  <a:lnTo>
                    <a:pt x="138" y="618795"/>
                  </a:lnTo>
                  <a:lnTo>
                    <a:pt x="2394" y="663884"/>
                  </a:lnTo>
                  <a:lnTo>
                    <a:pt x="6826" y="709335"/>
                  </a:lnTo>
                  <a:lnTo>
                    <a:pt x="13491" y="754956"/>
                  </a:lnTo>
                  <a:lnTo>
                    <a:pt x="22448" y="800553"/>
                  </a:lnTo>
                  <a:lnTo>
                    <a:pt x="33755" y="845931"/>
                  </a:lnTo>
                  <a:lnTo>
                    <a:pt x="47470" y="890898"/>
                  </a:lnTo>
                  <a:lnTo>
                    <a:pt x="63650" y="935259"/>
                  </a:lnTo>
                  <a:lnTo>
                    <a:pt x="82355" y="978820"/>
                  </a:lnTo>
                  <a:lnTo>
                    <a:pt x="103642" y="1021389"/>
                  </a:lnTo>
                  <a:lnTo>
                    <a:pt x="127569" y="1062771"/>
                  </a:lnTo>
                  <a:lnTo>
                    <a:pt x="154195" y="1102772"/>
                  </a:lnTo>
                  <a:lnTo>
                    <a:pt x="183577" y="1141199"/>
                  </a:lnTo>
                  <a:lnTo>
                    <a:pt x="215774" y="1177858"/>
                  </a:lnTo>
                  <a:lnTo>
                    <a:pt x="250843" y="1212556"/>
                  </a:lnTo>
                  <a:lnTo>
                    <a:pt x="288844" y="1245098"/>
                  </a:lnTo>
                  <a:lnTo>
                    <a:pt x="329833" y="1275291"/>
                  </a:lnTo>
                  <a:lnTo>
                    <a:pt x="373869" y="1302942"/>
                  </a:lnTo>
                  <a:lnTo>
                    <a:pt x="420035" y="1327596"/>
                  </a:lnTo>
                  <a:lnTo>
                    <a:pt x="467251" y="1348986"/>
                  </a:lnTo>
                  <a:lnTo>
                    <a:pt x="515330" y="1367198"/>
                  </a:lnTo>
                  <a:lnTo>
                    <a:pt x="564087" y="1382321"/>
                  </a:lnTo>
                  <a:lnTo>
                    <a:pt x="613336" y="1394442"/>
                  </a:lnTo>
                  <a:lnTo>
                    <a:pt x="662892" y="1403649"/>
                  </a:lnTo>
                  <a:lnTo>
                    <a:pt x="712568" y="1410029"/>
                  </a:lnTo>
                  <a:lnTo>
                    <a:pt x="762179" y="1413670"/>
                  </a:lnTo>
                  <a:lnTo>
                    <a:pt x="811540" y="1414659"/>
                  </a:lnTo>
                  <a:lnTo>
                    <a:pt x="860465" y="1413084"/>
                  </a:lnTo>
                  <a:lnTo>
                    <a:pt x="908768" y="1409033"/>
                  </a:lnTo>
                  <a:lnTo>
                    <a:pt x="956264" y="1402593"/>
                  </a:lnTo>
                  <a:lnTo>
                    <a:pt x="1002767" y="1393852"/>
                  </a:lnTo>
                  <a:lnTo>
                    <a:pt x="1048091" y="1382897"/>
                  </a:lnTo>
                  <a:lnTo>
                    <a:pt x="1092051" y="1369817"/>
                  </a:lnTo>
                  <a:lnTo>
                    <a:pt x="1134461" y="1354698"/>
                  </a:lnTo>
                  <a:lnTo>
                    <a:pt x="1175136" y="1337628"/>
                  </a:lnTo>
                  <a:lnTo>
                    <a:pt x="1213889" y="1318694"/>
                  </a:lnTo>
                  <a:lnTo>
                    <a:pt x="1250535" y="1297985"/>
                  </a:lnTo>
                  <a:lnTo>
                    <a:pt x="1284889" y="1275589"/>
                  </a:lnTo>
                  <a:lnTo>
                    <a:pt x="1316765" y="1251591"/>
                  </a:lnTo>
                  <a:lnTo>
                    <a:pt x="1345977" y="1226081"/>
                  </a:lnTo>
                  <a:lnTo>
                    <a:pt x="1395667" y="1170872"/>
                  </a:lnTo>
                  <a:lnTo>
                    <a:pt x="1432475" y="1110662"/>
                  </a:lnTo>
                  <a:lnTo>
                    <a:pt x="1458461" y="1035995"/>
                  </a:lnTo>
                  <a:lnTo>
                    <a:pt x="1466131" y="996450"/>
                  </a:lnTo>
                  <a:lnTo>
                    <a:pt x="1468882" y="960018"/>
                  </a:lnTo>
                  <a:lnTo>
                    <a:pt x="1467000" y="926448"/>
                  </a:lnTo>
                  <a:lnTo>
                    <a:pt x="1450493" y="866898"/>
                  </a:lnTo>
                  <a:lnTo>
                    <a:pt x="1418914" y="815805"/>
                  </a:lnTo>
                  <a:lnTo>
                    <a:pt x="1374565" y="771172"/>
                  </a:lnTo>
                  <a:lnTo>
                    <a:pt x="1319749" y="731003"/>
                  </a:lnTo>
                  <a:lnTo>
                    <a:pt x="1256770" y="693304"/>
                  </a:lnTo>
                  <a:lnTo>
                    <a:pt x="1222938" y="674756"/>
                  </a:lnTo>
                  <a:lnTo>
                    <a:pt x="1152031" y="637017"/>
                  </a:lnTo>
                  <a:lnTo>
                    <a:pt x="1115531" y="617327"/>
                  </a:lnTo>
                  <a:lnTo>
                    <a:pt x="1078718" y="596756"/>
                  </a:lnTo>
                  <a:lnTo>
                    <a:pt x="1041878" y="575057"/>
                  </a:lnTo>
                  <a:lnTo>
                    <a:pt x="1005301" y="551979"/>
                  </a:lnTo>
                  <a:lnTo>
                    <a:pt x="969273" y="527273"/>
                  </a:lnTo>
                  <a:lnTo>
                    <a:pt x="934083" y="500688"/>
                  </a:lnTo>
                  <a:lnTo>
                    <a:pt x="900019" y="471977"/>
                  </a:lnTo>
                  <a:lnTo>
                    <a:pt x="867369" y="440889"/>
                  </a:lnTo>
                  <a:lnTo>
                    <a:pt x="836419" y="407174"/>
                  </a:lnTo>
                  <a:lnTo>
                    <a:pt x="807459" y="370584"/>
                  </a:lnTo>
                  <a:lnTo>
                    <a:pt x="757518" y="304380"/>
                  </a:lnTo>
                  <a:lnTo>
                    <a:pt x="709919" y="245469"/>
                  </a:lnTo>
                  <a:lnTo>
                    <a:pt x="664570" y="193589"/>
                  </a:lnTo>
                  <a:lnTo>
                    <a:pt x="621376" y="148480"/>
                  </a:lnTo>
                  <a:lnTo>
                    <a:pt x="580242" y="109879"/>
                  </a:lnTo>
                  <a:lnTo>
                    <a:pt x="541074" y="77527"/>
                  </a:lnTo>
                  <a:lnTo>
                    <a:pt x="503777" y="51161"/>
                  </a:lnTo>
                  <a:lnTo>
                    <a:pt x="468257" y="30522"/>
                  </a:lnTo>
                  <a:lnTo>
                    <a:pt x="402170" y="5375"/>
                  </a:lnTo>
                  <a:lnTo>
                    <a:pt x="371414" y="347"/>
                  </a:lnTo>
                  <a:lnTo>
                    <a:pt x="342057" y="0"/>
                  </a:lnTo>
                  <a:close/>
                </a:path>
              </a:pathLst>
            </a:custGeom>
            <a:solidFill>
              <a:srgbClr val="3C88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8"/>
            <p:cNvSpPr/>
            <p:nvPr/>
          </p:nvSpPr>
          <p:spPr>
            <a:xfrm>
              <a:off x="3057477" y="5627675"/>
              <a:ext cx="1471930" cy="1471930"/>
            </a:xfrm>
            <a:custGeom>
              <a:avLst/>
              <a:gdLst/>
              <a:ahLst/>
              <a:cxnLst/>
              <a:rect l="l" t="t" r="r" b="b"/>
              <a:pathLst>
                <a:path w="1471929" h="1471929">
                  <a:moveTo>
                    <a:pt x="735901" y="0"/>
                  </a:moveTo>
                  <a:lnTo>
                    <a:pt x="687515" y="1565"/>
                  </a:lnTo>
                  <a:lnTo>
                    <a:pt x="639966" y="6195"/>
                  </a:lnTo>
                  <a:lnTo>
                    <a:pt x="593348" y="13794"/>
                  </a:lnTo>
                  <a:lnTo>
                    <a:pt x="547761" y="24265"/>
                  </a:lnTo>
                  <a:lnTo>
                    <a:pt x="503300" y="37510"/>
                  </a:lnTo>
                  <a:lnTo>
                    <a:pt x="460062" y="53434"/>
                  </a:lnTo>
                  <a:lnTo>
                    <a:pt x="418146" y="71938"/>
                  </a:lnTo>
                  <a:lnTo>
                    <a:pt x="377646" y="92927"/>
                  </a:lnTo>
                  <a:lnTo>
                    <a:pt x="338661" y="116303"/>
                  </a:lnTo>
                  <a:lnTo>
                    <a:pt x="301288" y="141969"/>
                  </a:lnTo>
                  <a:lnTo>
                    <a:pt x="265623" y="169828"/>
                  </a:lnTo>
                  <a:lnTo>
                    <a:pt x="231763" y="199785"/>
                  </a:lnTo>
                  <a:lnTo>
                    <a:pt x="199806" y="231740"/>
                  </a:lnTo>
                  <a:lnTo>
                    <a:pt x="169848" y="265599"/>
                  </a:lnTo>
                  <a:lnTo>
                    <a:pt x="141986" y="301263"/>
                  </a:lnTo>
                  <a:lnTo>
                    <a:pt x="116318" y="338637"/>
                  </a:lnTo>
                  <a:lnTo>
                    <a:pt x="92940" y="377622"/>
                  </a:lnTo>
                  <a:lnTo>
                    <a:pt x="71949" y="418123"/>
                  </a:lnTo>
                  <a:lnTo>
                    <a:pt x="53442" y="460042"/>
                  </a:lnTo>
                  <a:lnTo>
                    <a:pt x="37516" y="503282"/>
                  </a:lnTo>
                  <a:lnTo>
                    <a:pt x="24269" y="547747"/>
                  </a:lnTo>
                  <a:lnTo>
                    <a:pt x="13797" y="593339"/>
                  </a:lnTo>
                  <a:lnTo>
                    <a:pt x="6196" y="639963"/>
                  </a:lnTo>
                  <a:lnTo>
                    <a:pt x="1565" y="687520"/>
                  </a:lnTo>
                  <a:lnTo>
                    <a:pt x="0" y="735914"/>
                  </a:lnTo>
                  <a:lnTo>
                    <a:pt x="1565" y="784296"/>
                  </a:lnTo>
                  <a:lnTo>
                    <a:pt x="6196" y="831844"/>
                  </a:lnTo>
                  <a:lnTo>
                    <a:pt x="13797" y="878459"/>
                  </a:lnTo>
                  <a:lnTo>
                    <a:pt x="24269" y="924045"/>
                  </a:lnTo>
                  <a:lnTo>
                    <a:pt x="37516" y="968505"/>
                  </a:lnTo>
                  <a:lnTo>
                    <a:pt x="53442" y="1011742"/>
                  </a:lnTo>
                  <a:lnTo>
                    <a:pt x="71949" y="1053658"/>
                  </a:lnTo>
                  <a:lnTo>
                    <a:pt x="92940" y="1094157"/>
                  </a:lnTo>
                  <a:lnTo>
                    <a:pt x="116318" y="1133142"/>
                  </a:lnTo>
                  <a:lnTo>
                    <a:pt x="141986" y="1170516"/>
                  </a:lnTo>
                  <a:lnTo>
                    <a:pt x="169848" y="1206181"/>
                  </a:lnTo>
                  <a:lnTo>
                    <a:pt x="199806" y="1240042"/>
                  </a:lnTo>
                  <a:lnTo>
                    <a:pt x="231763" y="1272000"/>
                  </a:lnTo>
                  <a:lnTo>
                    <a:pt x="265623" y="1301958"/>
                  </a:lnTo>
                  <a:lnTo>
                    <a:pt x="301288" y="1329821"/>
                  </a:lnTo>
                  <a:lnTo>
                    <a:pt x="338661" y="1355490"/>
                  </a:lnTo>
                  <a:lnTo>
                    <a:pt x="377646" y="1378870"/>
                  </a:lnTo>
                  <a:lnTo>
                    <a:pt x="418146" y="1399862"/>
                  </a:lnTo>
                  <a:lnTo>
                    <a:pt x="460062" y="1418369"/>
                  </a:lnTo>
                  <a:lnTo>
                    <a:pt x="503300" y="1434296"/>
                  </a:lnTo>
                  <a:lnTo>
                    <a:pt x="547761" y="1447544"/>
                  </a:lnTo>
                  <a:lnTo>
                    <a:pt x="593348" y="1458017"/>
                  </a:lnTo>
                  <a:lnTo>
                    <a:pt x="639966" y="1465618"/>
                  </a:lnTo>
                  <a:lnTo>
                    <a:pt x="687515" y="1470250"/>
                  </a:lnTo>
                  <a:lnTo>
                    <a:pt x="735901" y="1471815"/>
                  </a:lnTo>
                  <a:lnTo>
                    <a:pt x="784287" y="1470250"/>
                  </a:lnTo>
                  <a:lnTo>
                    <a:pt x="831836" y="1465618"/>
                  </a:lnTo>
                  <a:lnTo>
                    <a:pt x="878454" y="1458017"/>
                  </a:lnTo>
                  <a:lnTo>
                    <a:pt x="924041" y="1447544"/>
                  </a:lnTo>
                  <a:lnTo>
                    <a:pt x="968502" y="1434296"/>
                  </a:lnTo>
                  <a:lnTo>
                    <a:pt x="1011740" y="1418369"/>
                  </a:lnTo>
                  <a:lnTo>
                    <a:pt x="1053656" y="1399862"/>
                  </a:lnTo>
                  <a:lnTo>
                    <a:pt x="1094156" y="1378870"/>
                  </a:lnTo>
                  <a:lnTo>
                    <a:pt x="1133141" y="1355490"/>
                  </a:lnTo>
                  <a:lnTo>
                    <a:pt x="1170514" y="1329821"/>
                  </a:lnTo>
                  <a:lnTo>
                    <a:pt x="1206179" y="1301958"/>
                  </a:lnTo>
                  <a:lnTo>
                    <a:pt x="1240039" y="1272000"/>
                  </a:lnTo>
                  <a:lnTo>
                    <a:pt x="1271996" y="1240042"/>
                  </a:lnTo>
                  <a:lnTo>
                    <a:pt x="1301954" y="1206181"/>
                  </a:lnTo>
                  <a:lnTo>
                    <a:pt x="1329816" y="1170516"/>
                  </a:lnTo>
                  <a:lnTo>
                    <a:pt x="1355484" y="1133142"/>
                  </a:lnTo>
                  <a:lnTo>
                    <a:pt x="1378862" y="1094157"/>
                  </a:lnTo>
                  <a:lnTo>
                    <a:pt x="1399853" y="1053658"/>
                  </a:lnTo>
                  <a:lnTo>
                    <a:pt x="1418360" y="1011742"/>
                  </a:lnTo>
                  <a:lnTo>
                    <a:pt x="1434286" y="968505"/>
                  </a:lnTo>
                  <a:lnTo>
                    <a:pt x="1447533" y="924045"/>
                  </a:lnTo>
                  <a:lnTo>
                    <a:pt x="1458005" y="878459"/>
                  </a:lnTo>
                  <a:lnTo>
                    <a:pt x="1465606" y="831844"/>
                  </a:lnTo>
                  <a:lnTo>
                    <a:pt x="1470237" y="784296"/>
                  </a:lnTo>
                  <a:lnTo>
                    <a:pt x="1471802" y="735914"/>
                  </a:lnTo>
                  <a:lnTo>
                    <a:pt x="1470237" y="687520"/>
                  </a:lnTo>
                  <a:lnTo>
                    <a:pt x="1465606" y="639963"/>
                  </a:lnTo>
                  <a:lnTo>
                    <a:pt x="1458005" y="593339"/>
                  </a:lnTo>
                  <a:lnTo>
                    <a:pt x="1447533" y="547747"/>
                  </a:lnTo>
                  <a:lnTo>
                    <a:pt x="1434286" y="503282"/>
                  </a:lnTo>
                  <a:lnTo>
                    <a:pt x="1418360" y="460042"/>
                  </a:lnTo>
                  <a:lnTo>
                    <a:pt x="1399853" y="418123"/>
                  </a:lnTo>
                  <a:lnTo>
                    <a:pt x="1378862" y="377622"/>
                  </a:lnTo>
                  <a:lnTo>
                    <a:pt x="1355484" y="338637"/>
                  </a:lnTo>
                  <a:lnTo>
                    <a:pt x="1329816" y="301263"/>
                  </a:lnTo>
                  <a:lnTo>
                    <a:pt x="1301954" y="265599"/>
                  </a:lnTo>
                  <a:lnTo>
                    <a:pt x="1271996" y="231740"/>
                  </a:lnTo>
                  <a:lnTo>
                    <a:pt x="1240039" y="199785"/>
                  </a:lnTo>
                  <a:lnTo>
                    <a:pt x="1206179" y="169828"/>
                  </a:lnTo>
                  <a:lnTo>
                    <a:pt x="1170514" y="141969"/>
                  </a:lnTo>
                  <a:lnTo>
                    <a:pt x="1133141" y="116303"/>
                  </a:lnTo>
                  <a:lnTo>
                    <a:pt x="1094156" y="92927"/>
                  </a:lnTo>
                  <a:lnTo>
                    <a:pt x="1053656" y="71938"/>
                  </a:lnTo>
                  <a:lnTo>
                    <a:pt x="1011740" y="53434"/>
                  </a:lnTo>
                  <a:lnTo>
                    <a:pt x="968502" y="37510"/>
                  </a:lnTo>
                  <a:lnTo>
                    <a:pt x="924041" y="24265"/>
                  </a:lnTo>
                  <a:lnTo>
                    <a:pt x="878454" y="13794"/>
                  </a:lnTo>
                  <a:lnTo>
                    <a:pt x="831836" y="6195"/>
                  </a:lnTo>
                  <a:lnTo>
                    <a:pt x="784287" y="1565"/>
                  </a:lnTo>
                  <a:lnTo>
                    <a:pt x="735901" y="0"/>
                  </a:lnTo>
                  <a:close/>
                </a:path>
              </a:pathLst>
            </a:custGeom>
            <a:solidFill>
              <a:srgbClr val="41B3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9"/>
            <p:cNvSpPr/>
            <p:nvPr/>
          </p:nvSpPr>
          <p:spPr>
            <a:xfrm>
              <a:off x="3235573" y="5647518"/>
              <a:ext cx="480059" cy="480059"/>
            </a:xfrm>
            <a:custGeom>
              <a:avLst/>
              <a:gdLst/>
              <a:ahLst/>
              <a:cxnLst/>
              <a:rect l="l" t="t" r="r" b="b"/>
              <a:pathLst>
                <a:path w="480060" h="480060">
                  <a:moveTo>
                    <a:pt x="239763" y="0"/>
                  </a:moveTo>
                  <a:lnTo>
                    <a:pt x="191441" y="4872"/>
                  </a:lnTo>
                  <a:lnTo>
                    <a:pt x="146434" y="18846"/>
                  </a:lnTo>
                  <a:lnTo>
                    <a:pt x="105707" y="40961"/>
                  </a:lnTo>
                  <a:lnTo>
                    <a:pt x="70223" y="70251"/>
                  </a:lnTo>
                  <a:lnTo>
                    <a:pt x="40946" y="105755"/>
                  </a:lnTo>
                  <a:lnTo>
                    <a:pt x="18841" y="146509"/>
                  </a:lnTo>
                  <a:lnTo>
                    <a:pt x="4870" y="191550"/>
                  </a:lnTo>
                  <a:lnTo>
                    <a:pt x="0" y="239915"/>
                  </a:lnTo>
                  <a:lnTo>
                    <a:pt x="4870" y="288217"/>
                  </a:lnTo>
                  <a:lnTo>
                    <a:pt x="18841" y="333209"/>
                  </a:lnTo>
                  <a:lnTo>
                    <a:pt x="40946" y="373927"/>
                  </a:lnTo>
                  <a:lnTo>
                    <a:pt x="70223" y="409406"/>
                  </a:lnTo>
                  <a:lnTo>
                    <a:pt x="105707" y="438681"/>
                  </a:lnTo>
                  <a:lnTo>
                    <a:pt x="146434" y="460786"/>
                  </a:lnTo>
                  <a:lnTo>
                    <a:pt x="191441" y="474756"/>
                  </a:lnTo>
                  <a:lnTo>
                    <a:pt x="239763" y="479628"/>
                  </a:lnTo>
                  <a:lnTo>
                    <a:pt x="288085" y="474756"/>
                  </a:lnTo>
                  <a:lnTo>
                    <a:pt x="333092" y="460786"/>
                  </a:lnTo>
                  <a:lnTo>
                    <a:pt x="373819" y="438681"/>
                  </a:lnTo>
                  <a:lnTo>
                    <a:pt x="409303" y="409406"/>
                  </a:lnTo>
                  <a:lnTo>
                    <a:pt x="438580" y="373927"/>
                  </a:lnTo>
                  <a:lnTo>
                    <a:pt x="460685" y="333209"/>
                  </a:lnTo>
                  <a:lnTo>
                    <a:pt x="474655" y="288217"/>
                  </a:lnTo>
                  <a:lnTo>
                    <a:pt x="479526" y="239915"/>
                  </a:lnTo>
                  <a:lnTo>
                    <a:pt x="474655" y="191550"/>
                  </a:lnTo>
                  <a:lnTo>
                    <a:pt x="460685" y="146509"/>
                  </a:lnTo>
                  <a:lnTo>
                    <a:pt x="438580" y="105755"/>
                  </a:lnTo>
                  <a:lnTo>
                    <a:pt x="409303" y="70251"/>
                  </a:lnTo>
                  <a:lnTo>
                    <a:pt x="373819" y="40961"/>
                  </a:lnTo>
                  <a:lnTo>
                    <a:pt x="333092" y="18846"/>
                  </a:lnTo>
                  <a:lnTo>
                    <a:pt x="288085" y="4872"/>
                  </a:lnTo>
                  <a:lnTo>
                    <a:pt x="239763" y="0"/>
                  </a:lnTo>
                  <a:close/>
                </a:path>
              </a:pathLst>
            </a:custGeom>
            <a:solidFill>
              <a:srgbClr val="274B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40"/>
          <p:cNvSpPr txBox="1"/>
          <p:nvPr/>
        </p:nvSpPr>
        <p:spPr>
          <a:xfrm>
            <a:off x="4266535" y="1506681"/>
            <a:ext cx="893444" cy="1029969"/>
          </a:xfrm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90"/>
              </a:spcBef>
            </a:pPr>
            <a:r>
              <a:rPr sz="1850" b="1" spc="16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850" dirty="0">
              <a:latin typeface="Calibri"/>
              <a:cs typeface="Calibri"/>
            </a:endParaRPr>
          </a:p>
          <a:p>
            <a:pPr marL="85090" marR="5080" indent="-30480">
              <a:lnSpc>
                <a:spcPts val="1839"/>
              </a:lnSpc>
              <a:spcBef>
                <a:spcPts val="1050"/>
              </a:spcBef>
            </a:pPr>
            <a:r>
              <a:rPr lang="cs-CZ" sz="1600" b="1" spc="70" dirty="0" smtClean="0">
                <a:solidFill>
                  <a:srgbClr val="FFFFFF"/>
                </a:solidFill>
                <a:latin typeface="Calibri"/>
                <a:cs typeface="Calibri"/>
              </a:rPr>
              <a:t>Odolná</a:t>
            </a:r>
            <a:r>
              <a:rPr sz="1600" b="1" spc="85" dirty="0" smtClean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lang="cs-CZ" sz="1600" b="1" spc="85" dirty="0" smtClean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lang="cs-CZ" sz="1600" b="1" spc="50" dirty="0" smtClean="0">
                <a:solidFill>
                  <a:srgbClr val="FFFFFF"/>
                </a:solidFill>
                <a:latin typeface="Calibri"/>
                <a:cs typeface="Calibri"/>
              </a:rPr>
              <a:t>obilita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36" name="Obdélník 35"/>
          <p:cNvSpPr/>
          <p:nvPr/>
        </p:nvSpPr>
        <p:spPr>
          <a:xfrm>
            <a:off x="6403144" y="1758479"/>
            <a:ext cx="3904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spc="5" dirty="0">
                <a:solidFill>
                  <a:srgbClr val="104E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endParaRPr lang="cs-CZ" sz="3200" dirty="0"/>
          </a:p>
        </p:txBody>
      </p:sp>
      <p:sp>
        <p:nvSpPr>
          <p:cNvPr id="37" name="object 51"/>
          <p:cNvSpPr txBox="1">
            <a:spLocks noGrp="1"/>
          </p:cNvSpPr>
          <p:nvPr>
            <p:ph type="title"/>
          </p:nvPr>
        </p:nvSpPr>
        <p:spPr>
          <a:xfrm>
            <a:off x="2184499" y="4129"/>
            <a:ext cx="9413141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cs-CZ" sz="3600" dirty="0"/>
              <a:t>JAK BY MĚLA VYPADAT BUDOUCNOST</a:t>
            </a:r>
            <a:r>
              <a:rPr sz="3600" dirty="0"/>
              <a:t>?</a:t>
            </a:r>
          </a:p>
        </p:txBody>
      </p:sp>
      <p:grpSp>
        <p:nvGrpSpPr>
          <p:cNvPr id="38" name="object 4"/>
          <p:cNvGrpSpPr/>
          <p:nvPr/>
        </p:nvGrpSpPr>
        <p:grpSpPr>
          <a:xfrm>
            <a:off x="7514060" y="1261639"/>
            <a:ext cx="1915160" cy="828040"/>
            <a:chOff x="2581200" y="4757627"/>
            <a:chExt cx="1915160" cy="828040"/>
          </a:xfrm>
        </p:grpSpPr>
        <p:sp>
          <p:nvSpPr>
            <p:cNvPr id="39" name="object 5"/>
            <p:cNvSpPr/>
            <p:nvPr/>
          </p:nvSpPr>
          <p:spPr>
            <a:xfrm>
              <a:off x="3029616" y="4757627"/>
              <a:ext cx="1466850" cy="828040"/>
            </a:xfrm>
            <a:custGeom>
              <a:avLst/>
              <a:gdLst/>
              <a:ahLst/>
              <a:cxnLst/>
              <a:rect l="l" t="t" r="r" b="b"/>
              <a:pathLst>
                <a:path w="1466850" h="828039">
                  <a:moveTo>
                    <a:pt x="585084" y="0"/>
                  </a:moveTo>
                  <a:lnTo>
                    <a:pt x="536778" y="3002"/>
                  </a:lnTo>
                  <a:lnTo>
                    <a:pt x="489432" y="11965"/>
                  </a:lnTo>
                  <a:lnTo>
                    <a:pt x="444246" y="26263"/>
                  </a:lnTo>
                  <a:lnTo>
                    <a:pt x="401324" y="46359"/>
                  </a:lnTo>
                  <a:lnTo>
                    <a:pt x="361911" y="71164"/>
                  </a:lnTo>
                  <a:lnTo>
                    <a:pt x="326348" y="100708"/>
                  </a:lnTo>
                  <a:lnTo>
                    <a:pt x="295376" y="134035"/>
                  </a:lnTo>
                  <a:lnTo>
                    <a:pt x="272975" y="165625"/>
                  </a:lnTo>
                  <a:lnTo>
                    <a:pt x="249701" y="210620"/>
                  </a:lnTo>
                  <a:lnTo>
                    <a:pt x="234327" y="258039"/>
                  </a:lnTo>
                  <a:lnTo>
                    <a:pt x="226979" y="304089"/>
                  </a:lnTo>
                  <a:lnTo>
                    <a:pt x="226187" y="315544"/>
                  </a:lnTo>
                  <a:lnTo>
                    <a:pt x="204251" y="321469"/>
                  </a:lnTo>
                  <a:lnTo>
                    <a:pt x="162732" y="337631"/>
                  </a:lnTo>
                  <a:lnTo>
                    <a:pt x="123519" y="359754"/>
                  </a:lnTo>
                  <a:lnTo>
                    <a:pt x="87554" y="387838"/>
                  </a:lnTo>
                  <a:lnTo>
                    <a:pt x="57001" y="420778"/>
                  </a:lnTo>
                  <a:lnTo>
                    <a:pt x="32350" y="457987"/>
                  </a:lnTo>
                  <a:lnTo>
                    <a:pt x="14385" y="498078"/>
                  </a:lnTo>
                  <a:lnTo>
                    <a:pt x="3566" y="540184"/>
                  </a:lnTo>
                  <a:lnTo>
                    <a:pt x="0" y="591594"/>
                  </a:lnTo>
                  <a:lnTo>
                    <a:pt x="583" y="606256"/>
                  </a:lnTo>
                  <a:lnTo>
                    <a:pt x="6492" y="648058"/>
                  </a:lnTo>
                  <a:lnTo>
                    <a:pt x="18481" y="686557"/>
                  </a:lnTo>
                  <a:lnTo>
                    <a:pt x="37045" y="721372"/>
                  </a:lnTo>
                  <a:lnTo>
                    <a:pt x="61007" y="751582"/>
                  </a:lnTo>
                  <a:lnTo>
                    <a:pt x="99560" y="783476"/>
                  </a:lnTo>
                  <a:lnTo>
                    <a:pt x="144815" y="806491"/>
                  </a:lnTo>
                  <a:lnTo>
                    <a:pt x="182989" y="818253"/>
                  </a:lnTo>
                  <a:lnTo>
                    <a:pt x="222831" y="825419"/>
                  </a:lnTo>
                  <a:lnTo>
                    <a:pt x="258800" y="828002"/>
                  </a:lnTo>
                  <a:lnTo>
                    <a:pt x="281864" y="819430"/>
                  </a:lnTo>
                  <a:lnTo>
                    <a:pt x="289471" y="801870"/>
                  </a:lnTo>
                  <a:lnTo>
                    <a:pt x="281742" y="784098"/>
                  </a:lnTo>
                  <a:lnTo>
                    <a:pt x="258800" y="774890"/>
                  </a:lnTo>
                  <a:lnTo>
                    <a:pt x="256362" y="774890"/>
                  </a:lnTo>
                  <a:lnTo>
                    <a:pt x="257657" y="774890"/>
                  </a:lnTo>
                  <a:lnTo>
                    <a:pt x="253860" y="774890"/>
                  </a:lnTo>
                  <a:lnTo>
                    <a:pt x="250101" y="774496"/>
                  </a:lnTo>
                  <a:lnTo>
                    <a:pt x="246316" y="774496"/>
                  </a:lnTo>
                  <a:lnTo>
                    <a:pt x="204539" y="768815"/>
                  </a:lnTo>
                  <a:lnTo>
                    <a:pt x="167487" y="757694"/>
                  </a:lnTo>
                  <a:lnTo>
                    <a:pt x="120828" y="731618"/>
                  </a:lnTo>
                  <a:lnTo>
                    <a:pt x="86282" y="693967"/>
                  </a:lnTo>
                  <a:lnTo>
                    <a:pt x="65103" y="645559"/>
                  </a:lnTo>
                  <a:lnTo>
                    <a:pt x="58026" y="587641"/>
                  </a:lnTo>
                  <a:lnTo>
                    <a:pt x="58026" y="576554"/>
                  </a:lnTo>
                  <a:lnTo>
                    <a:pt x="58445" y="573113"/>
                  </a:lnTo>
                  <a:lnTo>
                    <a:pt x="58445" y="569671"/>
                  </a:lnTo>
                  <a:lnTo>
                    <a:pt x="65676" y="526915"/>
                  </a:lnTo>
                  <a:lnTo>
                    <a:pt x="79413" y="490563"/>
                  </a:lnTo>
                  <a:lnTo>
                    <a:pt x="100380" y="456315"/>
                  </a:lnTo>
                  <a:lnTo>
                    <a:pt x="127635" y="426364"/>
                  </a:lnTo>
                  <a:lnTo>
                    <a:pt x="159881" y="400953"/>
                  </a:lnTo>
                  <a:lnTo>
                    <a:pt x="196824" y="381266"/>
                  </a:lnTo>
                  <a:lnTo>
                    <a:pt x="236356" y="367658"/>
                  </a:lnTo>
                  <a:lnTo>
                    <a:pt x="279031" y="360642"/>
                  </a:lnTo>
                  <a:lnTo>
                    <a:pt x="280289" y="360642"/>
                  </a:lnTo>
                  <a:lnTo>
                    <a:pt x="286143" y="359880"/>
                  </a:lnTo>
                  <a:lnTo>
                    <a:pt x="285318" y="354901"/>
                  </a:lnTo>
                  <a:lnTo>
                    <a:pt x="284047" y="328258"/>
                  </a:lnTo>
                  <a:lnTo>
                    <a:pt x="285213" y="303463"/>
                  </a:lnTo>
                  <a:lnTo>
                    <a:pt x="294538" y="255549"/>
                  </a:lnTo>
                  <a:lnTo>
                    <a:pt x="313574" y="209019"/>
                  </a:lnTo>
                  <a:lnTo>
                    <a:pt x="341096" y="166509"/>
                  </a:lnTo>
                  <a:lnTo>
                    <a:pt x="376478" y="129489"/>
                  </a:lnTo>
                  <a:lnTo>
                    <a:pt x="419100" y="98488"/>
                  </a:lnTo>
                  <a:lnTo>
                    <a:pt x="465907" y="75319"/>
                  </a:lnTo>
                  <a:lnTo>
                    <a:pt x="518058" y="59893"/>
                  </a:lnTo>
                  <a:lnTo>
                    <a:pt x="572263" y="53014"/>
                  </a:lnTo>
                  <a:lnTo>
                    <a:pt x="599206" y="53015"/>
                  </a:lnTo>
                  <a:lnTo>
                    <a:pt x="652611" y="59595"/>
                  </a:lnTo>
                  <a:lnTo>
                    <a:pt x="703977" y="74764"/>
                  </a:lnTo>
                  <a:lnTo>
                    <a:pt x="751429" y="97958"/>
                  </a:lnTo>
                  <a:lnTo>
                    <a:pt x="793855" y="128596"/>
                  </a:lnTo>
                  <a:lnTo>
                    <a:pt x="829356" y="165480"/>
                  </a:lnTo>
                  <a:lnTo>
                    <a:pt x="856987" y="207581"/>
                  </a:lnTo>
                  <a:lnTo>
                    <a:pt x="870331" y="236436"/>
                  </a:lnTo>
                  <a:lnTo>
                    <a:pt x="876185" y="234912"/>
                  </a:lnTo>
                  <a:lnTo>
                    <a:pt x="901959" y="230382"/>
                  </a:lnTo>
                  <a:lnTo>
                    <a:pt x="927615" y="228176"/>
                  </a:lnTo>
                  <a:lnTo>
                    <a:pt x="953036" y="228191"/>
                  </a:lnTo>
                  <a:lnTo>
                    <a:pt x="1003318" y="234603"/>
                  </a:lnTo>
                  <a:lnTo>
                    <a:pt x="1051701" y="249461"/>
                  </a:lnTo>
                  <a:lnTo>
                    <a:pt x="1096303" y="272132"/>
                  </a:lnTo>
                  <a:lnTo>
                    <a:pt x="1135710" y="302044"/>
                  </a:lnTo>
                  <a:lnTo>
                    <a:pt x="1168137" y="337784"/>
                  </a:lnTo>
                  <a:lnTo>
                    <a:pt x="1192956" y="378485"/>
                  </a:lnTo>
                  <a:lnTo>
                    <a:pt x="1202461" y="400774"/>
                  </a:lnTo>
                  <a:lnTo>
                    <a:pt x="1202461" y="401917"/>
                  </a:lnTo>
                  <a:lnTo>
                    <a:pt x="1203718" y="404965"/>
                  </a:lnTo>
                  <a:lnTo>
                    <a:pt x="1245073" y="409548"/>
                  </a:lnTo>
                  <a:lnTo>
                    <a:pt x="1295787" y="426436"/>
                  </a:lnTo>
                  <a:lnTo>
                    <a:pt x="1340421" y="454634"/>
                  </a:lnTo>
                  <a:lnTo>
                    <a:pt x="1375277" y="492853"/>
                  </a:lnTo>
                  <a:lnTo>
                    <a:pt x="1398138" y="537615"/>
                  </a:lnTo>
                  <a:lnTo>
                    <a:pt x="1407528" y="581126"/>
                  </a:lnTo>
                  <a:lnTo>
                    <a:pt x="1407528" y="586486"/>
                  </a:lnTo>
                  <a:lnTo>
                    <a:pt x="1408366" y="596798"/>
                  </a:lnTo>
                  <a:lnTo>
                    <a:pt x="1408366" y="601776"/>
                  </a:lnTo>
                  <a:lnTo>
                    <a:pt x="1407514" y="620125"/>
                  </a:lnTo>
                  <a:lnTo>
                    <a:pt x="1395349" y="668642"/>
                  </a:lnTo>
                  <a:lnTo>
                    <a:pt x="1368470" y="709756"/>
                  </a:lnTo>
                  <a:lnTo>
                    <a:pt x="1330675" y="739965"/>
                  </a:lnTo>
                  <a:lnTo>
                    <a:pt x="1286959" y="759490"/>
                  </a:lnTo>
                  <a:lnTo>
                    <a:pt x="1243965" y="770305"/>
                  </a:lnTo>
                  <a:lnTo>
                    <a:pt x="1222328" y="781348"/>
                  </a:lnTo>
                  <a:lnTo>
                    <a:pt x="1214566" y="799342"/>
                  </a:lnTo>
                  <a:lnTo>
                    <a:pt x="1221503" y="816192"/>
                  </a:lnTo>
                  <a:lnTo>
                    <a:pt x="1243965" y="823798"/>
                  </a:lnTo>
                  <a:lnTo>
                    <a:pt x="1287221" y="814865"/>
                  </a:lnTo>
                  <a:lnTo>
                    <a:pt x="1327010" y="801636"/>
                  </a:lnTo>
                  <a:lnTo>
                    <a:pt x="1366531" y="781621"/>
                  </a:lnTo>
                  <a:lnTo>
                    <a:pt x="1400403" y="756158"/>
                  </a:lnTo>
                  <a:lnTo>
                    <a:pt x="1428543" y="724485"/>
                  </a:lnTo>
                  <a:lnTo>
                    <a:pt x="1449463" y="687374"/>
                  </a:lnTo>
                  <a:lnTo>
                    <a:pt x="1461462" y="649249"/>
                  </a:lnTo>
                  <a:lnTo>
                    <a:pt x="1466240" y="607123"/>
                  </a:lnTo>
                  <a:lnTo>
                    <a:pt x="1466240" y="596036"/>
                  </a:lnTo>
                  <a:lnTo>
                    <a:pt x="1459861" y="544073"/>
                  </a:lnTo>
                  <a:lnTo>
                    <a:pt x="1447788" y="506966"/>
                  </a:lnTo>
                  <a:lnTo>
                    <a:pt x="1429253" y="472085"/>
                  </a:lnTo>
                  <a:lnTo>
                    <a:pt x="1404722" y="440144"/>
                  </a:lnTo>
                  <a:lnTo>
                    <a:pt x="1374999" y="412360"/>
                  </a:lnTo>
                  <a:lnTo>
                    <a:pt x="1341022" y="389167"/>
                  </a:lnTo>
                  <a:lnTo>
                    <a:pt x="1304081" y="371628"/>
                  </a:lnTo>
                  <a:lnTo>
                    <a:pt x="1265428" y="359746"/>
                  </a:lnTo>
                  <a:lnTo>
                    <a:pt x="1245235" y="355663"/>
                  </a:lnTo>
                  <a:lnTo>
                    <a:pt x="1239649" y="344858"/>
                  </a:lnTo>
                  <a:lnTo>
                    <a:pt x="1212290" y="303561"/>
                  </a:lnTo>
                  <a:lnTo>
                    <a:pt x="1186522" y="273888"/>
                  </a:lnTo>
                  <a:lnTo>
                    <a:pt x="1156265" y="247447"/>
                  </a:lnTo>
                  <a:lnTo>
                    <a:pt x="1122722" y="224693"/>
                  </a:lnTo>
                  <a:lnTo>
                    <a:pt x="1087043" y="206302"/>
                  </a:lnTo>
                  <a:lnTo>
                    <a:pt x="1051483" y="192494"/>
                  </a:lnTo>
                  <a:lnTo>
                    <a:pt x="1014572" y="182767"/>
                  </a:lnTo>
                  <a:lnTo>
                    <a:pt x="964503" y="176020"/>
                  </a:lnTo>
                  <a:lnTo>
                    <a:pt x="940047" y="175161"/>
                  </a:lnTo>
                  <a:lnTo>
                    <a:pt x="928408" y="175347"/>
                  </a:lnTo>
                  <a:lnTo>
                    <a:pt x="916768" y="175893"/>
                  </a:lnTo>
                  <a:lnTo>
                    <a:pt x="905129" y="176834"/>
                  </a:lnTo>
                  <a:lnTo>
                    <a:pt x="898985" y="166649"/>
                  </a:lnTo>
                  <a:lnTo>
                    <a:pt x="870204" y="127357"/>
                  </a:lnTo>
                  <a:lnTo>
                    <a:pt x="843483" y="99263"/>
                  </a:lnTo>
                  <a:lnTo>
                    <a:pt x="812818" y="73674"/>
                  </a:lnTo>
                  <a:lnTo>
                    <a:pt x="779321" y="51576"/>
                  </a:lnTo>
                  <a:lnTo>
                    <a:pt x="740862" y="32063"/>
                  </a:lnTo>
                  <a:lnTo>
                    <a:pt x="695871" y="15570"/>
                  </a:lnTo>
                  <a:lnTo>
                    <a:pt x="649106" y="5086"/>
                  </a:lnTo>
                  <a:lnTo>
                    <a:pt x="601252" y="328"/>
                  </a:lnTo>
                  <a:lnTo>
                    <a:pt x="585084" y="0"/>
                  </a:lnTo>
                  <a:close/>
                </a:path>
              </a:pathLst>
            </a:custGeom>
            <a:solidFill>
              <a:srgbClr val="008A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6"/>
            <p:cNvSpPr/>
            <p:nvPr/>
          </p:nvSpPr>
          <p:spPr>
            <a:xfrm>
              <a:off x="2581200" y="4925037"/>
              <a:ext cx="659130" cy="659130"/>
            </a:xfrm>
            <a:custGeom>
              <a:avLst/>
              <a:gdLst/>
              <a:ahLst/>
              <a:cxnLst/>
              <a:rect l="l" t="t" r="r" b="b"/>
              <a:pathLst>
                <a:path w="659130" h="659129">
                  <a:moveTo>
                    <a:pt x="329399" y="0"/>
                  </a:moveTo>
                  <a:lnTo>
                    <a:pt x="280722" y="3571"/>
                  </a:lnTo>
                  <a:lnTo>
                    <a:pt x="234263" y="13946"/>
                  </a:lnTo>
                  <a:lnTo>
                    <a:pt x="190531" y="30614"/>
                  </a:lnTo>
                  <a:lnTo>
                    <a:pt x="150036" y="53067"/>
                  </a:lnTo>
                  <a:lnTo>
                    <a:pt x="113287" y="80794"/>
                  </a:lnTo>
                  <a:lnTo>
                    <a:pt x="80794" y="113287"/>
                  </a:lnTo>
                  <a:lnTo>
                    <a:pt x="53067" y="150036"/>
                  </a:lnTo>
                  <a:lnTo>
                    <a:pt x="30614" y="190531"/>
                  </a:lnTo>
                  <a:lnTo>
                    <a:pt x="13946" y="234263"/>
                  </a:lnTo>
                  <a:lnTo>
                    <a:pt x="3571" y="280722"/>
                  </a:lnTo>
                  <a:lnTo>
                    <a:pt x="0" y="329399"/>
                  </a:lnTo>
                  <a:lnTo>
                    <a:pt x="3571" y="378077"/>
                  </a:lnTo>
                  <a:lnTo>
                    <a:pt x="13946" y="424536"/>
                  </a:lnTo>
                  <a:lnTo>
                    <a:pt x="30614" y="468268"/>
                  </a:lnTo>
                  <a:lnTo>
                    <a:pt x="53067" y="508763"/>
                  </a:lnTo>
                  <a:lnTo>
                    <a:pt x="80794" y="545512"/>
                  </a:lnTo>
                  <a:lnTo>
                    <a:pt x="113287" y="578005"/>
                  </a:lnTo>
                  <a:lnTo>
                    <a:pt x="150036" y="605732"/>
                  </a:lnTo>
                  <a:lnTo>
                    <a:pt x="190531" y="628185"/>
                  </a:lnTo>
                  <a:lnTo>
                    <a:pt x="234263" y="644853"/>
                  </a:lnTo>
                  <a:lnTo>
                    <a:pt x="280722" y="655228"/>
                  </a:lnTo>
                  <a:lnTo>
                    <a:pt x="329399" y="658799"/>
                  </a:lnTo>
                  <a:lnTo>
                    <a:pt x="378077" y="655228"/>
                  </a:lnTo>
                  <a:lnTo>
                    <a:pt x="424536" y="644853"/>
                  </a:lnTo>
                  <a:lnTo>
                    <a:pt x="468268" y="628185"/>
                  </a:lnTo>
                  <a:lnTo>
                    <a:pt x="508763" y="605732"/>
                  </a:lnTo>
                  <a:lnTo>
                    <a:pt x="545512" y="578005"/>
                  </a:lnTo>
                  <a:lnTo>
                    <a:pt x="578005" y="545512"/>
                  </a:lnTo>
                  <a:lnTo>
                    <a:pt x="605732" y="508763"/>
                  </a:lnTo>
                  <a:lnTo>
                    <a:pt x="628185" y="468268"/>
                  </a:lnTo>
                  <a:lnTo>
                    <a:pt x="644853" y="424536"/>
                  </a:lnTo>
                  <a:lnTo>
                    <a:pt x="655228" y="378077"/>
                  </a:lnTo>
                  <a:lnTo>
                    <a:pt x="658799" y="329399"/>
                  </a:lnTo>
                  <a:lnTo>
                    <a:pt x="655228" y="280722"/>
                  </a:lnTo>
                  <a:lnTo>
                    <a:pt x="644853" y="234263"/>
                  </a:lnTo>
                  <a:lnTo>
                    <a:pt x="628185" y="190531"/>
                  </a:lnTo>
                  <a:lnTo>
                    <a:pt x="605732" y="150036"/>
                  </a:lnTo>
                  <a:lnTo>
                    <a:pt x="578005" y="113287"/>
                  </a:lnTo>
                  <a:lnTo>
                    <a:pt x="545512" y="80794"/>
                  </a:lnTo>
                  <a:lnTo>
                    <a:pt x="508763" y="53067"/>
                  </a:lnTo>
                  <a:lnTo>
                    <a:pt x="468268" y="30614"/>
                  </a:lnTo>
                  <a:lnTo>
                    <a:pt x="424536" y="13946"/>
                  </a:lnTo>
                  <a:lnTo>
                    <a:pt x="378077" y="3571"/>
                  </a:lnTo>
                  <a:lnTo>
                    <a:pt x="329399" y="0"/>
                  </a:lnTo>
                  <a:close/>
                </a:path>
              </a:pathLst>
            </a:custGeom>
            <a:solidFill>
              <a:srgbClr val="84C9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7"/>
            <p:cNvSpPr/>
            <p:nvPr/>
          </p:nvSpPr>
          <p:spPr>
            <a:xfrm>
              <a:off x="2910606" y="4925048"/>
              <a:ext cx="193675" cy="329565"/>
            </a:xfrm>
            <a:custGeom>
              <a:avLst/>
              <a:gdLst/>
              <a:ahLst/>
              <a:cxnLst/>
              <a:rect l="l" t="t" r="r" b="b"/>
              <a:pathLst>
                <a:path w="193675" h="329564">
                  <a:moveTo>
                    <a:pt x="0" y="0"/>
                  </a:moveTo>
                  <a:lnTo>
                    <a:pt x="0" y="329398"/>
                  </a:lnTo>
                  <a:lnTo>
                    <a:pt x="193186" y="63497"/>
                  </a:lnTo>
                  <a:lnTo>
                    <a:pt x="138861" y="30611"/>
                  </a:lnTo>
                  <a:lnTo>
                    <a:pt x="95129" y="13944"/>
                  </a:lnTo>
                  <a:lnTo>
                    <a:pt x="48669" y="35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04E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8"/>
            <p:cNvSpPr/>
            <p:nvPr/>
          </p:nvSpPr>
          <p:spPr>
            <a:xfrm>
              <a:off x="2910606" y="4925048"/>
              <a:ext cx="193675" cy="329565"/>
            </a:xfrm>
            <a:custGeom>
              <a:avLst/>
              <a:gdLst/>
              <a:ahLst/>
              <a:cxnLst/>
              <a:rect l="l" t="t" r="r" b="b"/>
              <a:pathLst>
                <a:path w="193675" h="329564">
                  <a:moveTo>
                    <a:pt x="0" y="0"/>
                  </a:moveTo>
                  <a:lnTo>
                    <a:pt x="0" y="329398"/>
                  </a:lnTo>
                  <a:lnTo>
                    <a:pt x="193186" y="63497"/>
                  </a:lnTo>
                  <a:lnTo>
                    <a:pt x="179356" y="53062"/>
                  </a:lnTo>
                  <a:lnTo>
                    <a:pt x="138861" y="30611"/>
                  </a:lnTo>
                  <a:lnTo>
                    <a:pt x="95129" y="13944"/>
                  </a:lnTo>
                  <a:lnTo>
                    <a:pt x="48669" y="3570"/>
                  </a:lnTo>
                  <a:lnTo>
                    <a:pt x="0" y="0"/>
                  </a:lnTo>
                </a:path>
              </a:pathLst>
            </a:custGeom>
            <a:ln w="1143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3"/>
          <p:cNvSpPr txBox="1"/>
          <p:nvPr/>
        </p:nvSpPr>
        <p:spPr>
          <a:xfrm>
            <a:off x="7243882" y="1741037"/>
            <a:ext cx="3016885" cy="8463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ts val="1750"/>
              </a:lnSpc>
              <a:spcBef>
                <a:spcPts val="100"/>
              </a:spcBef>
            </a:pPr>
            <a:r>
              <a:rPr lang="cs-CZ" sz="1500" b="1" spc="55" dirty="0" smtClean="0">
                <a:solidFill>
                  <a:srgbClr val="104E9D"/>
                </a:solidFill>
                <a:latin typeface="Calibri"/>
                <a:cs typeface="Calibri"/>
              </a:rPr>
              <a:t>Principy</a:t>
            </a:r>
          </a:p>
          <a:p>
            <a:pPr marL="635" algn="ctr">
              <a:lnSpc>
                <a:spcPts val="1750"/>
              </a:lnSpc>
              <a:spcBef>
                <a:spcPts val="100"/>
              </a:spcBef>
            </a:pPr>
            <a:r>
              <a:rPr lang="cs-CZ" sz="1500" b="1" spc="55" dirty="0" smtClean="0">
                <a:solidFill>
                  <a:srgbClr val="104E9D"/>
                </a:solidFill>
                <a:latin typeface="Calibri"/>
                <a:cs typeface="Calibri"/>
              </a:rPr>
              <a:t> </a:t>
            </a:r>
            <a:endParaRPr sz="1500" dirty="0" smtClean="0">
              <a:latin typeface="Calibri"/>
              <a:cs typeface="Calibri"/>
            </a:endParaRPr>
          </a:p>
          <a:p>
            <a:pPr algn="ctr">
              <a:lnSpc>
                <a:spcPts val="1390"/>
              </a:lnSpc>
            </a:pPr>
            <a:r>
              <a:rPr lang="cs-CZ" sz="1200" spc="5" dirty="0" smtClean="0">
                <a:solidFill>
                  <a:srgbClr val="104E9D"/>
                </a:solidFill>
                <a:latin typeface="Trebuchet MS"/>
                <a:cs typeface="Trebuchet MS"/>
              </a:rPr>
              <a:t>SERA, mobilita pro všechny a standardy bezpečné evropské dopravy  </a:t>
            </a:r>
            <a:endParaRPr sz="12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868302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Zaoblený obdélník 18"/>
          <p:cNvSpPr/>
          <p:nvPr/>
        </p:nvSpPr>
        <p:spPr>
          <a:xfrm rot="10800000">
            <a:off x="2905393" y="1042754"/>
            <a:ext cx="7740028" cy="5181600"/>
          </a:xfrm>
          <a:prstGeom prst="roundRect">
            <a:avLst/>
          </a:prstGeom>
          <a:solidFill>
            <a:srgbClr val="FFCC00">
              <a:alpha val="1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t" anchorCtr="0"/>
          <a:lstStyle/>
          <a:p>
            <a:pPr algn="ctr"/>
            <a:r>
              <a:rPr lang="cs-CZ" sz="3600" dirty="0" smtClean="0">
                <a:solidFill>
                  <a:srgbClr val="FF0000"/>
                </a:solidFill>
              </a:rPr>
              <a:t>INTEROPERABILNÍ</a:t>
            </a:r>
            <a:endParaRPr lang="cs-CZ" sz="3600" dirty="0">
              <a:solidFill>
                <a:srgbClr val="FF0000"/>
              </a:solidFill>
            </a:endParaRPr>
          </a:p>
        </p:txBody>
      </p:sp>
      <p:sp>
        <p:nvSpPr>
          <p:cNvPr id="4" name="object 51"/>
          <p:cNvSpPr txBox="1">
            <a:spLocks noGrp="1"/>
          </p:cNvSpPr>
          <p:nvPr>
            <p:ph type="title"/>
          </p:nvPr>
        </p:nvSpPr>
        <p:spPr>
          <a:xfrm>
            <a:off x="1958722" y="0"/>
            <a:ext cx="9413141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cs-CZ" sz="3600" dirty="0" smtClean="0"/>
              <a:t>VYTVOŘENÍ SYSTÉMU MOBILITY</a:t>
            </a:r>
            <a:endParaRPr sz="3600" dirty="0"/>
          </a:p>
        </p:txBody>
      </p:sp>
      <p:sp>
        <p:nvSpPr>
          <p:cNvPr id="7" name="Obdélník 6"/>
          <p:cNvSpPr/>
          <p:nvPr/>
        </p:nvSpPr>
        <p:spPr>
          <a:xfrm>
            <a:off x="5509595" y="3197913"/>
            <a:ext cx="3904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spc="5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endParaRPr lang="cs-CZ" sz="3200" b="1" dirty="0">
              <a:solidFill>
                <a:srgbClr val="FF0000"/>
              </a:solidFill>
            </a:endParaRPr>
          </a:p>
        </p:txBody>
      </p:sp>
      <p:graphicFrame>
        <p:nvGraphicFramePr>
          <p:cNvPr id="18" name="Diagram 17"/>
          <p:cNvGraphicFramePr/>
          <p:nvPr>
            <p:extLst>
              <p:ext uri="{D42A27DB-BD31-4B8C-83A1-F6EECF244321}">
                <p14:modId xmlns:p14="http://schemas.microsoft.com/office/powerpoint/2010/main" val="565280350"/>
              </p:ext>
            </p:extLst>
          </p:nvPr>
        </p:nvGraphicFramePr>
        <p:xfrm>
          <a:off x="2242485" y="843732"/>
          <a:ext cx="9008534" cy="58731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8013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1"/>
          <p:cNvSpPr txBox="1">
            <a:spLocks noGrp="1"/>
          </p:cNvSpPr>
          <p:nvPr>
            <p:ph type="title"/>
          </p:nvPr>
        </p:nvSpPr>
        <p:spPr>
          <a:xfrm>
            <a:off x="2184499" y="4129"/>
            <a:ext cx="9413141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cs-CZ" sz="3600" dirty="0" smtClean="0"/>
              <a:t>PARAMETRY  SYSTÉMU MOBILITY</a:t>
            </a:r>
            <a:endParaRPr sz="3600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910624651"/>
              </p:ext>
            </p:extLst>
          </p:nvPr>
        </p:nvGraphicFramePr>
        <p:xfrm>
          <a:off x="1783643" y="914400"/>
          <a:ext cx="9460089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9311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1"/>
          <p:cNvSpPr txBox="1">
            <a:spLocks noGrp="1"/>
          </p:cNvSpPr>
          <p:nvPr>
            <p:ph type="title"/>
          </p:nvPr>
        </p:nvSpPr>
        <p:spPr>
          <a:xfrm>
            <a:off x="2184499" y="4129"/>
            <a:ext cx="9413141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cs-CZ" sz="3600" dirty="0" smtClean="0"/>
              <a:t>NAPLNĚNÍ PRINCIPŮ TEN-T</a:t>
            </a:r>
            <a:endParaRPr sz="3600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505297551"/>
              </p:ext>
            </p:extLst>
          </p:nvPr>
        </p:nvGraphicFramePr>
        <p:xfrm>
          <a:off x="1777092" y="817336"/>
          <a:ext cx="5399315" cy="36077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874697712"/>
              </p:ext>
            </p:extLst>
          </p:nvPr>
        </p:nvGraphicFramePr>
        <p:xfrm>
          <a:off x="8180613" y="3649436"/>
          <a:ext cx="3749322" cy="22847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461859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288" y="898350"/>
            <a:ext cx="5576712" cy="3131252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8337" y="3352800"/>
            <a:ext cx="5788746" cy="3381024"/>
          </a:xfrm>
          <a:prstGeom prst="rect">
            <a:avLst/>
          </a:prstGeom>
        </p:spPr>
      </p:pic>
      <p:sp>
        <p:nvSpPr>
          <p:cNvPr id="6" name="object 51"/>
          <p:cNvSpPr txBox="1">
            <a:spLocks noGrp="1"/>
          </p:cNvSpPr>
          <p:nvPr>
            <p:ph type="title"/>
          </p:nvPr>
        </p:nvSpPr>
        <p:spPr>
          <a:xfrm>
            <a:off x="2184499" y="4129"/>
            <a:ext cx="9413141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cs-CZ" sz="3600" dirty="0" smtClean="0"/>
              <a:t>NAPLNĚNÍ PRINCIPŮ TEN-T</a:t>
            </a:r>
            <a:endParaRPr sz="3600" dirty="0"/>
          </a:p>
        </p:txBody>
      </p:sp>
      <p:sp>
        <p:nvSpPr>
          <p:cNvPr id="7" name="TextovéPole 6"/>
          <p:cNvSpPr txBox="1"/>
          <p:nvPr/>
        </p:nvSpPr>
        <p:spPr>
          <a:xfrm>
            <a:off x="1535288" y="4128564"/>
            <a:ext cx="392949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Propojení uzlů TEN-T Level 1</a:t>
            </a:r>
          </a:p>
          <a:p>
            <a:endParaRPr lang="cs-CZ" dirty="0"/>
          </a:p>
          <a:p>
            <a:r>
              <a:rPr lang="cs-CZ" dirty="0" smtClean="0"/>
              <a:t>Pro železnici jsou definovány i podmínky pro rychlosti a časové polohy vlaků</a:t>
            </a:r>
          </a:p>
          <a:p>
            <a:endParaRPr lang="cs-CZ" dirty="0"/>
          </a:p>
          <a:p>
            <a:r>
              <a:rPr lang="cs-CZ" dirty="0" smtClean="0"/>
              <a:t>Pro silniční a leteckou dopravu  takové parametry explicitně definovány nejsou </a:t>
            </a:r>
            <a:endParaRPr lang="cs-CZ" dirty="0"/>
          </a:p>
        </p:txBody>
      </p:sp>
      <p:sp>
        <p:nvSpPr>
          <p:cNvPr id="8" name="TextovéPole 7"/>
          <p:cNvSpPr txBox="1"/>
          <p:nvPr/>
        </p:nvSpPr>
        <p:spPr>
          <a:xfrm>
            <a:off x="8698089" y="2544283"/>
            <a:ext cx="25964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Propojení uzlů TEN-T Level 2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9584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5192" y="82244"/>
            <a:ext cx="8911687" cy="662823"/>
          </a:xfrm>
        </p:spPr>
        <p:txBody>
          <a:bodyPr/>
          <a:lstStyle/>
          <a:p>
            <a:pPr algn="ctr"/>
            <a:r>
              <a:rPr lang="cs-CZ" dirty="0" smtClean="0"/>
              <a:t>ZAVĚRY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25192" y="1275645"/>
            <a:ext cx="8915400" cy="3777622"/>
          </a:xfrm>
        </p:spPr>
        <p:txBody>
          <a:bodyPr/>
          <a:lstStyle/>
          <a:p>
            <a:r>
              <a:rPr lang="cs-CZ" dirty="0" smtClean="0"/>
              <a:t>Evropské principy je třeba zrcadlit do národních a regionálních principů a priorit; regiony jsou zdrojem poptávky po dálkových relacích</a:t>
            </a:r>
          </a:p>
          <a:p>
            <a:r>
              <a:rPr lang="cs-CZ" dirty="0" smtClean="0"/>
              <a:t>Budování infrastruktury je třeba současně doprovázet obchodně – provozními modely pro každý druh dopravy</a:t>
            </a:r>
            <a:endParaRPr lang="en-NZ" dirty="0" smtClean="0"/>
          </a:p>
          <a:p>
            <a:r>
              <a:rPr lang="cs-CZ" dirty="0" smtClean="0"/>
              <a:t>Infrastrukturu je třeba budovat s ohledem na rozvojové plány území, rozvoj průmyslu a demografický vývoj</a:t>
            </a:r>
          </a:p>
          <a:p>
            <a:r>
              <a:rPr lang="cs-CZ" dirty="0" smtClean="0"/>
              <a:t>Je třeba vytvářet nové modely dopravní obslužnosti, zrychlování dopravy lze zajistit nejen investicemi, ale také administrativně a technologicky</a:t>
            </a:r>
          </a:p>
          <a:p>
            <a:r>
              <a:rPr lang="cs-CZ" b="1" dirty="0" smtClean="0">
                <a:solidFill>
                  <a:srgbClr val="FF0000"/>
                </a:solidFill>
              </a:rPr>
              <a:t>VŠE, CO SE TÝKÁ DOPRAVNÍ OBSLUŽNOSTI JE TŘEBA ŘEŠIT SE ZNALOSTÍ POTŘEB OBYVATEL  A DALŠÍCH UŽIVATEL</a:t>
            </a:r>
            <a:r>
              <a:rPr lang="cs-CZ" b="1" dirty="0">
                <a:solidFill>
                  <a:srgbClr val="FF0000"/>
                </a:solidFill>
              </a:rPr>
              <a:t>Ů</a:t>
            </a:r>
            <a:r>
              <a:rPr lang="cs-CZ" b="1" dirty="0" smtClean="0">
                <a:solidFill>
                  <a:srgbClr val="FF0000"/>
                </a:solidFill>
              </a:rPr>
              <a:t> DOPRAVÍHO SYSTÉMU A S ČASOVÝM VÝHLEDEM NA DESÍTKY LET DOPŘEDU   </a:t>
            </a: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26266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710</TotalTime>
  <Words>716</Words>
  <Application>Microsoft Office PowerPoint</Application>
  <PresentationFormat>Širokoúhlá obrazovka</PresentationFormat>
  <Paragraphs>140</Paragraphs>
  <Slides>11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Trebuchet MS</vt:lpstr>
      <vt:lpstr>Wingdings 3</vt:lpstr>
      <vt:lpstr>Wisp</vt:lpstr>
      <vt:lpstr>    Jak aplikovat strategii evropské mobility v podmínkách ČR </vt:lpstr>
      <vt:lpstr>DOPRAVA  A  MOBILITA</vt:lpstr>
      <vt:lpstr>DOPRAVA  A  MOBILITA</vt:lpstr>
      <vt:lpstr>JAK BY MĚLA VYPADAT BUDOUCNOST?</vt:lpstr>
      <vt:lpstr>JAK BY MĚLA VYPADAT BUDOUCNOST?</vt:lpstr>
      <vt:lpstr>JAK BY MĚLA VYPADAT BUDOUCNOST?</vt:lpstr>
      <vt:lpstr>VYTVOŘENÍ SYSTÉMU MOBILITY</vt:lpstr>
      <vt:lpstr>PARAMETRY  SYSTÉMU MOBILITY</vt:lpstr>
      <vt:lpstr>NAPLNĚNÍ PRINCIPŮ TEN-T</vt:lpstr>
      <vt:lpstr>NAPLNĚNÍ PRINCIPŮ TEN-T</vt:lpstr>
      <vt:lpstr>ZAVĚRY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Aoyagi</dc:creator>
  <cp:lastModifiedBy>Miroslav Haltuf</cp:lastModifiedBy>
  <cp:revision>46</cp:revision>
  <dcterms:created xsi:type="dcterms:W3CDTF">2015-05-07T07:37:00Z</dcterms:created>
  <dcterms:modified xsi:type="dcterms:W3CDTF">2021-04-19T13:47:26Z</dcterms:modified>
</cp:coreProperties>
</file>